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57" r:id="rId6"/>
    <p:sldId id="259" r:id="rId7"/>
    <p:sldId id="260" r:id="rId8"/>
    <p:sldId id="261" r:id="rId9"/>
    <p:sldId id="258"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3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8/10/12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8/10/12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8/10/12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8/10/12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8/10/12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Franklin Technology Center</a:t>
            </a:r>
            <a:endParaRPr lang="en-US" sz="4800" dirty="0"/>
          </a:p>
        </p:txBody>
      </p:sp>
      <p:sp>
        <p:nvSpPr>
          <p:cNvPr id="3" name="Subtitle 2"/>
          <p:cNvSpPr>
            <a:spLocks noGrp="1"/>
          </p:cNvSpPr>
          <p:nvPr>
            <p:ph type="subTitle" idx="1"/>
          </p:nvPr>
        </p:nvSpPr>
        <p:spPr/>
        <p:txBody>
          <a:bodyPr/>
          <a:lstStyle/>
          <a:p>
            <a:r>
              <a:rPr lang="en-US" dirty="0" smtClean="0"/>
              <a:t>Parent Orientation Meeting</a:t>
            </a:r>
            <a:endParaRPr lang="en-US" dirty="0"/>
          </a:p>
        </p:txBody>
      </p:sp>
    </p:spTree>
    <p:extLst>
      <p:ext uri="{BB962C8B-B14F-4D97-AF65-F5344CB8AC3E}">
        <p14:creationId xmlns:p14="http://schemas.microsoft.com/office/powerpoint/2010/main" val="42627075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hangingPunct="0"/>
            <a:r>
              <a:rPr lang="en-US" b="1" dirty="0"/>
              <a:t>RETURNING JUNIORS</a:t>
            </a:r>
            <a:endParaRPr lang="en-US" dirty="0"/>
          </a:p>
          <a:p>
            <a:pPr marL="0" indent="0" hangingPunct="0">
              <a:buNone/>
            </a:pPr>
            <a:r>
              <a:rPr lang="en-US" dirty="0"/>
              <a:t> </a:t>
            </a:r>
          </a:p>
          <a:p>
            <a:pPr hangingPunct="0"/>
            <a:r>
              <a:rPr lang="en-US" dirty="0"/>
              <a:t>Juniors with at least 90% attendance record, “C” or above grade, and who have not had a chronic discipline problem, will be allowed to return their senior year.  These students must also obtain a recommendation from their present instructor to continue in their current program or change to another. </a:t>
            </a:r>
          </a:p>
          <a:p>
            <a:pPr marL="0" indent="0" hangingPunct="0">
              <a:buNone/>
            </a:pPr>
            <a:r>
              <a:rPr lang="en-US" dirty="0"/>
              <a:t> </a:t>
            </a:r>
          </a:p>
          <a:p>
            <a:endParaRPr lang="en-US" dirty="0"/>
          </a:p>
        </p:txBody>
      </p:sp>
    </p:spTree>
    <p:extLst>
      <p:ext uri="{BB962C8B-B14F-4D97-AF65-F5344CB8AC3E}">
        <p14:creationId xmlns:p14="http://schemas.microsoft.com/office/powerpoint/2010/main" val="38307338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It’s vitally important the students report any injuries to their instructors</a:t>
            </a:r>
            <a:endParaRPr lang="en-US" sz="3200" dirty="0"/>
          </a:p>
        </p:txBody>
      </p:sp>
      <p:sp>
        <p:nvSpPr>
          <p:cNvPr id="3" name="Content Placeholder 2"/>
          <p:cNvSpPr>
            <a:spLocks noGrp="1"/>
          </p:cNvSpPr>
          <p:nvPr>
            <p:ph idx="1"/>
          </p:nvPr>
        </p:nvSpPr>
        <p:spPr/>
        <p:txBody>
          <a:bodyPr>
            <a:normAutofit fontScale="92500" lnSpcReduction="20000"/>
          </a:bodyPr>
          <a:lstStyle/>
          <a:p>
            <a:pPr hangingPunct="0"/>
            <a:r>
              <a:rPr lang="en-US" b="1" dirty="0"/>
              <a:t>MEDICAL TREATMENT</a:t>
            </a:r>
            <a:endParaRPr lang="en-US" dirty="0"/>
          </a:p>
          <a:p>
            <a:pPr marL="0" indent="0" hangingPunct="0">
              <a:buNone/>
            </a:pPr>
            <a:r>
              <a:rPr lang="en-US" dirty="0"/>
              <a:t> </a:t>
            </a:r>
          </a:p>
          <a:p>
            <a:pPr hangingPunct="0"/>
            <a:r>
              <a:rPr lang="en-US" dirty="0"/>
              <a:t>Emergency first aid measures will be taken to treat any student injuries occurring on campus.  If the emergency requires a level of treatment beyond that of the capability of staff and is viewed as an injury requiring immediate treatment, an ambulance will be summoned.  Every attempt will be made to notify the parent/guardian or emergency contact given on the student’s medical emergency information card.  </a:t>
            </a:r>
            <a:r>
              <a:rPr lang="en-US" b="1" dirty="0"/>
              <a:t>The parent/guardian will be legally responsible for the cost of any medical services or care provided.   </a:t>
            </a:r>
            <a:r>
              <a:rPr lang="en-US" dirty="0"/>
              <a:t>FTC </a:t>
            </a:r>
            <a:r>
              <a:rPr lang="en-US" b="1" u="sng" dirty="0"/>
              <a:t>does not </a:t>
            </a:r>
            <a:r>
              <a:rPr lang="en-US" dirty="0"/>
              <a:t>staff a school </a:t>
            </a:r>
            <a:r>
              <a:rPr lang="en-US" dirty="0" smtClean="0"/>
              <a:t>nurse</a:t>
            </a:r>
            <a:r>
              <a:rPr lang="en-US" dirty="0"/>
              <a:t>.</a:t>
            </a:r>
            <a:endParaRPr lang="en-US" dirty="0"/>
          </a:p>
          <a:p>
            <a:pPr marL="0" indent="0" hangingPunct="0">
              <a:buNone/>
            </a:pPr>
            <a:r>
              <a:rPr lang="en-US" dirty="0"/>
              <a:t> </a:t>
            </a:r>
          </a:p>
          <a:p>
            <a:endParaRPr lang="en-US" dirty="0"/>
          </a:p>
        </p:txBody>
      </p:sp>
    </p:spTree>
    <p:extLst>
      <p:ext uri="{BB962C8B-B14F-4D97-AF65-F5344CB8AC3E}">
        <p14:creationId xmlns:p14="http://schemas.microsoft.com/office/powerpoint/2010/main" val="27790931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685800"/>
            <a:ext cx="7543800" cy="5486400"/>
          </a:xfrm>
        </p:spPr>
        <p:txBody>
          <a:bodyPr>
            <a:normAutofit fontScale="47500" lnSpcReduction="20000"/>
          </a:bodyPr>
          <a:lstStyle/>
          <a:p>
            <a:pPr hangingPunct="0"/>
            <a:r>
              <a:rPr lang="en-US" b="1" dirty="0"/>
              <a:t>ARTICULATED CREDIT</a:t>
            </a:r>
            <a:endParaRPr lang="en-US" dirty="0"/>
          </a:p>
          <a:p>
            <a:pPr marL="0" indent="0" hangingPunct="0">
              <a:buNone/>
            </a:pPr>
            <a:r>
              <a:rPr lang="en-US" b="1" dirty="0"/>
              <a:t> </a:t>
            </a:r>
            <a:endParaRPr lang="en-US" dirty="0"/>
          </a:p>
          <a:p>
            <a:pPr hangingPunct="0"/>
            <a:r>
              <a:rPr lang="en-US" dirty="0"/>
              <a:t>Local colleges recognize the value of technical education.  Students completing Franklin Technology Center training programs may receive college credit in the vocational/technical area at select institutions.  The awarding of credit varies by program area and is based on the student’s successful completion of competencies</a:t>
            </a:r>
            <a:r>
              <a:rPr lang="en-US" dirty="0" smtClean="0"/>
              <a:t>.  The </a:t>
            </a:r>
            <a:r>
              <a:rPr lang="en-US" dirty="0"/>
              <a:t>following colleges and universities articulate credit with Franklin Technology Center.</a:t>
            </a:r>
          </a:p>
          <a:p>
            <a:pPr marL="0" indent="0" hangingPunct="0">
              <a:buNone/>
            </a:pPr>
            <a:r>
              <a:rPr lang="en-US" dirty="0"/>
              <a:t>	</a:t>
            </a:r>
          </a:p>
          <a:p>
            <a:pPr hangingPunct="0"/>
            <a:r>
              <a:rPr lang="en-US" b="1" i="1" u="sng" dirty="0"/>
              <a:t>PROGRAM</a:t>
            </a:r>
            <a:r>
              <a:rPr lang="en-US" b="1" i="1" dirty="0"/>
              <a:t>			</a:t>
            </a:r>
            <a:r>
              <a:rPr lang="en-US" b="1" i="1" u="sng" dirty="0"/>
              <a:t>COLLEGE</a:t>
            </a:r>
            <a:r>
              <a:rPr lang="en-US" b="1" i="1" dirty="0"/>
              <a:t>			</a:t>
            </a:r>
            <a:r>
              <a:rPr lang="en-US" b="1" i="1" u="sng" dirty="0" smtClean="0"/>
              <a:t>HOUR</a:t>
            </a:r>
            <a:endParaRPr lang="en-US" dirty="0"/>
          </a:p>
          <a:p>
            <a:pPr hangingPunct="0"/>
            <a:r>
              <a:rPr lang="en-US" dirty="0"/>
              <a:t>Accounting		</a:t>
            </a:r>
            <a:r>
              <a:rPr lang="en-US" dirty="0" smtClean="0"/>
              <a:t>   Ozarks </a:t>
            </a:r>
            <a:r>
              <a:rPr lang="en-US" dirty="0"/>
              <a:t>Technical Community College	</a:t>
            </a:r>
            <a:r>
              <a:rPr lang="en-US" dirty="0" smtClean="0"/>
              <a:t>	4</a:t>
            </a:r>
            <a:endParaRPr lang="en-US" dirty="0"/>
          </a:p>
          <a:p>
            <a:pPr hangingPunct="0"/>
            <a:r>
              <a:rPr lang="en-US" dirty="0"/>
              <a:t>		 </a:t>
            </a:r>
            <a:r>
              <a:rPr lang="en-US" dirty="0" smtClean="0"/>
              <a:t>   	  Crowder </a:t>
            </a:r>
            <a:r>
              <a:rPr lang="en-US" dirty="0"/>
              <a:t>College	</a:t>
            </a:r>
            <a:r>
              <a:rPr lang="en-US" dirty="0" smtClean="0"/>
              <a:t>	</a:t>
            </a:r>
            <a:r>
              <a:rPr lang="en-US" dirty="0"/>
              <a:t>	 </a:t>
            </a:r>
            <a:r>
              <a:rPr lang="en-US" dirty="0" smtClean="0"/>
              <a:t>  6</a:t>
            </a:r>
            <a:endParaRPr lang="en-US" dirty="0"/>
          </a:p>
          <a:p>
            <a:pPr marL="0" indent="0" hangingPunct="0">
              <a:buNone/>
            </a:pPr>
            <a:endParaRPr lang="en-US" dirty="0"/>
          </a:p>
          <a:p>
            <a:pPr hangingPunct="0"/>
            <a:r>
              <a:rPr lang="en-US" dirty="0"/>
              <a:t>Heating/Ventilation/Air-Conditioning</a:t>
            </a:r>
          </a:p>
          <a:p>
            <a:pPr hangingPunct="0"/>
            <a:r>
              <a:rPr lang="en-US" dirty="0"/>
              <a:t>&amp; Refrigeration		</a:t>
            </a:r>
            <a:r>
              <a:rPr lang="en-US" dirty="0" smtClean="0"/>
              <a:t>Ozarks </a:t>
            </a:r>
            <a:r>
              <a:rPr lang="en-US" dirty="0"/>
              <a:t>Technical Community College	</a:t>
            </a:r>
            <a:r>
              <a:rPr lang="en-US" dirty="0" smtClean="0"/>
              <a:t>	12</a:t>
            </a:r>
            <a:endParaRPr lang="en-US" dirty="0"/>
          </a:p>
          <a:p>
            <a:pPr marL="0" indent="0" hangingPunct="0">
              <a:buNone/>
            </a:pPr>
            <a:r>
              <a:rPr lang="en-US" dirty="0"/>
              <a:t> </a:t>
            </a:r>
          </a:p>
          <a:p>
            <a:pPr hangingPunct="0"/>
            <a:r>
              <a:rPr lang="en-US" dirty="0"/>
              <a:t>Automotive Technology		</a:t>
            </a:r>
            <a:r>
              <a:rPr lang="en-US" dirty="0" smtClean="0"/>
              <a:t>Crowder </a:t>
            </a:r>
            <a:r>
              <a:rPr lang="en-US" dirty="0"/>
              <a:t>College			</a:t>
            </a:r>
            <a:r>
              <a:rPr lang="en-US" dirty="0" smtClean="0"/>
              <a:t>18</a:t>
            </a:r>
            <a:endParaRPr lang="en-US" dirty="0"/>
          </a:p>
          <a:p>
            <a:pPr marL="0" indent="0" hangingPunct="0">
              <a:buNone/>
            </a:pPr>
            <a:endParaRPr lang="en-US" dirty="0"/>
          </a:p>
          <a:p>
            <a:pPr hangingPunct="0"/>
            <a:r>
              <a:rPr lang="en-US" dirty="0"/>
              <a:t>Business Leadership Technology	</a:t>
            </a:r>
            <a:r>
              <a:rPr lang="en-US" dirty="0" smtClean="0"/>
              <a:t>Crowder </a:t>
            </a:r>
            <a:r>
              <a:rPr lang="en-US" dirty="0"/>
              <a:t>College		</a:t>
            </a:r>
            <a:r>
              <a:rPr lang="en-US" dirty="0" smtClean="0"/>
              <a:t>	7</a:t>
            </a:r>
            <a:endParaRPr lang="en-US" dirty="0"/>
          </a:p>
          <a:p>
            <a:pPr marL="0" indent="0" hangingPunct="0">
              <a:buNone/>
            </a:pPr>
            <a:endParaRPr lang="en-US" dirty="0"/>
          </a:p>
          <a:p>
            <a:pPr hangingPunct="0"/>
            <a:r>
              <a:rPr lang="en-US" dirty="0"/>
              <a:t>Business Computer Applications (DC)	Missouri State University		</a:t>
            </a:r>
            <a:r>
              <a:rPr lang="en-US" dirty="0" smtClean="0"/>
              <a:t>	2</a:t>
            </a:r>
            <a:endParaRPr lang="en-US" dirty="0"/>
          </a:p>
          <a:p>
            <a:pPr marL="0" indent="0" hangingPunct="0">
              <a:buNone/>
            </a:pPr>
            <a:endParaRPr lang="en-US" dirty="0"/>
          </a:p>
          <a:p>
            <a:pPr hangingPunct="0"/>
            <a:r>
              <a:rPr lang="en-US" dirty="0"/>
              <a:t>Computer Networking		</a:t>
            </a:r>
            <a:r>
              <a:rPr lang="en-US" dirty="0" smtClean="0"/>
              <a:t>Crowder </a:t>
            </a:r>
            <a:r>
              <a:rPr lang="en-US" dirty="0"/>
              <a:t>College			</a:t>
            </a:r>
            <a:r>
              <a:rPr lang="en-US" dirty="0" smtClean="0"/>
              <a:t>9</a:t>
            </a:r>
            <a:endParaRPr lang="en-US" dirty="0"/>
          </a:p>
          <a:p>
            <a:pPr marL="0" indent="0" hangingPunct="0">
              <a:buNone/>
            </a:pPr>
            <a:endParaRPr lang="en-US" dirty="0"/>
          </a:p>
          <a:p>
            <a:pPr hangingPunct="0"/>
            <a:r>
              <a:rPr lang="en-US" dirty="0"/>
              <a:t>Culinary Arts		</a:t>
            </a:r>
            <a:r>
              <a:rPr lang="en-US" dirty="0" smtClean="0"/>
              <a:t>Ozarks </a:t>
            </a:r>
            <a:r>
              <a:rPr lang="en-US" dirty="0"/>
              <a:t>Technical Community College	</a:t>
            </a:r>
            <a:r>
              <a:rPr lang="en-US" dirty="0" smtClean="0"/>
              <a:t>	6</a:t>
            </a:r>
            <a:endParaRPr lang="en-US" dirty="0"/>
          </a:p>
          <a:p>
            <a:pPr marL="0" indent="0" hangingPunct="0">
              <a:buNone/>
            </a:pPr>
            <a:endParaRPr lang="en-US" dirty="0"/>
          </a:p>
          <a:p>
            <a:pPr hangingPunct="0"/>
            <a:r>
              <a:rPr lang="en-US" dirty="0"/>
              <a:t>Pre-Engineering &amp; Engineering Graphics	Crowder College			</a:t>
            </a:r>
            <a:r>
              <a:rPr lang="en-US" dirty="0" smtClean="0"/>
              <a:t>12</a:t>
            </a:r>
            <a:endParaRPr lang="en-US" dirty="0"/>
          </a:p>
          <a:p>
            <a:pPr marL="0" indent="0" hangingPunct="0">
              <a:buNone/>
            </a:pPr>
            <a:r>
              <a:rPr lang="en-US" dirty="0"/>
              <a:t>	</a:t>
            </a:r>
            <a:r>
              <a:rPr lang="en-US" dirty="0" smtClean="0"/>
              <a:t>	</a:t>
            </a:r>
            <a:r>
              <a:rPr lang="en-US" dirty="0"/>
              <a:t>	  </a:t>
            </a:r>
            <a:r>
              <a:rPr lang="en-US" dirty="0" smtClean="0"/>
              <a:t>  Missouri </a:t>
            </a:r>
            <a:r>
              <a:rPr lang="en-US" dirty="0"/>
              <a:t>Southern State </a:t>
            </a:r>
            <a:r>
              <a:rPr lang="en-US" dirty="0" smtClean="0"/>
              <a:t>University</a:t>
            </a:r>
            <a:r>
              <a:rPr lang="en-US" dirty="0"/>
              <a:t>	</a:t>
            </a:r>
            <a:r>
              <a:rPr lang="en-US" dirty="0" smtClean="0"/>
              <a:t>	9</a:t>
            </a:r>
            <a:endParaRPr lang="en-US" dirty="0"/>
          </a:p>
          <a:p>
            <a:pPr marL="320040" lvl="1" indent="0" hangingPunct="0">
              <a:buNone/>
            </a:pPr>
            <a:r>
              <a:rPr lang="en-US" dirty="0"/>
              <a:t>		</a:t>
            </a:r>
            <a:r>
              <a:rPr lang="en-US" dirty="0" smtClean="0"/>
              <a:t>	Ozarks </a:t>
            </a:r>
            <a:r>
              <a:rPr lang="en-US" dirty="0"/>
              <a:t>Technical Community College	</a:t>
            </a:r>
            <a:r>
              <a:rPr lang="en-US" dirty="0" smtClean="0"/>
              <a:t>	8</a:t>
            </a:r>
            <a:endParaRPr lang="en-US" dirty="0"/>
          </a:p>
          <a:p>
            <a:pPr marL="0" indent="0" hangingPunct="0">
              <a:buNone/>
            </a:pPr>
            <a:endParaRPr lang="en-US" dirty="0"/>
          </a:p>
          <a:p>
            <a:pPr hangingPunct="0"/>
            <a:r>
              <a:rPr lang="en-US" dirty="0"/>
              <a:t>Greenhouse/Landscape		Crowder College			3</a:t>
            </a:r>
          </a:p>
          <a:p>
            <a:pPr marL="0" indent="0" hangingPunct="0">
              <a:buNone/>
            </a:pPr>
            <a:r>
              <a:rPr lang="en-US" dirty="0"/>
              <a:t>					</a:t>
            </a:r>
          </a:p>
          <a:p>
            <a:pPr hangingPunct="0"/>
            <a:r>
              <a:rPr lang="en-US" dirty="0"/>
              <a:t>Welding Technology		Crowder College			15</a:t>
            </a:r>
          </a:p>
          <a:p>
            <a:pPr marL="0" indent="0" hangingPunct="0">
              <a:buNone/>
            </a:pPr>
            <a:r>
              <a:rPr lang="en-US" dirty="0"/>
              <a:t>	</a:t>
            </a:r>
            <a:r>
              <a:rPr lang="en-US" dirty="0" smtClean="0"/>
              <a:t>		Ozarks </a:t>
            </a:r>
            <a:r>
              <a:rPr lang="en-US" dirty="0"/>
              <a:t>Technical Community College	</a:t>
            </a:r>
            <a:r>
              <a:rPr lang="en-US" dirty="0" smtClean="0"/>
              <a:t>	8</a:t>
            </a:r>
            <a:endParaRPr lang="en-US" dirty="0"/>
          </a:p>
          <a:p>
            <a:pPr marL="0" indent="0" hangingPunct="0">
              <a:buNone/>
            </a:pPr>
            <a:r>
              <a:rPr lang="en-US" dirty="0"/>
              <a:t> </a:t>
            </a:r>
          </a:p>
          <a:p>
            <a:endParaRPr lang="en-US" dirty="0"/>
          </a:p>
        </p:txBody>
      </p:sp>
    </p:spTree>
    <p:extLst>
      <p:ext uri="{BB962C8B-B14F-4D97-AF65-F5344CB8AC3E}">
        <p14:creationId xmlns:p14="http://schemas.microsoft.com/office/powerpoint/2010/main" val="10936166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685799"/>
            <a:ext cx="7543800" cy="4311877"/>
          </a:xfrm>
        </p:spPr>
        <p:txBody>
          <a:bodyPr>
            <a:normAutofit fontScale="85000" lnSpcReduction="20000"/>
          </a:bodyPr>
          <a:lstStyle/>
          <a:p>
            <a:pPr hangingPunct="0"/>
            <a:r>
              <a:rPr lang="en-US" sz="2800" b="1" dirty="0"/>
              <a:t>Embedded Credit Program at FTC</a:t>
            </a:r>
          </a:p>
          <a:p>
            <a:pPr marL="0" indent="0" hangingPunct="0">
              <a:buNone/>
            </a:pPr>
            <a:r>
              <a:rPr lang="en-US" dirty="0"/>
              <a:t> </a:t>
            </a:r>
          </a:p>
          <a:p>
            <a:pPr hangingPunct="0"/>
            <a:r>
              <a:rPr lang="en-US" dirty="0"/>
              <a:t>The Math and English embedded credits are earned in conjunction with the Technology Program and will be called Technical Math and Applied Communication Arts.  Students are enrolled in Technical Math and Applied Communication Arts by virtue of being in a Technology Program at FTC. Again it is part of the tech program; participation in embedded work assignments is not an option.</a:t>
            </a:r>
          </a:p>
          <a:p>
            <a:pPr marL="0" indent="0" hangingPunct="0">
              <a:buNone/>
            </a:pPr>
            <a:r>
              <a:rPr lang="en-US" dirty="0"/>
              <a:t> </a:t>
            </a:r>
          </a:p>
          <a:p>
            <a:pPr hangingPunct="0"/>
            <a:r>
              <a:rPr lang="en-US" dirty="0"/>
              <a:t>A student may earn ½ unit of credit for Technical Math and Applied Communication Arts each year he/she is enrolled in the Technology Program. Upon completion of a two-year tech program the student may earn a full credit for </a:t>
            </a:r>
            <a:r>
              <a:rPr lang="en-US" u="sng" dirty="0"/>
              <a:t>both</a:t>
            </a:r>
            <a:r>
              <a:rPr lang="en-US" dirty="0"/>
              <a:t> the Technical Math and Applied Communication Arts. The letter grades earned will be reflected on a grade report and transcript.</a:t>
            </a:r>
          </a:p>
          <a:p>
            <a:endParaRPr lang="en-US" dirty="0"/>
          </a:p>
        </p:txBody>
      </p:sp>
    </p:spTree>
    <p:extLst>
      <p:ext uri="{BB962C8B-B14F-4D97-AF65-F5344CB8AC3E}">
        <p14:creationId xmlns:p14="http://schemas.microsoft.com/office/powerpoint/2010/main" val="14499367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Thank you for encouraging your student to get involved in Career &amp; Technical Training while they are in High School !</a:t>
            </a:r>
            <a:endParaRPr lang="en-US" sz="2800" dirty="0"/>
          </a:p>
        </p:txBody>
      </p:sp>
      <p:sp>
        <p:nvSpPr>
          <p:cNvPr id="3" name="Content Placeholder 2"/>
          <p:cNvSpPr>
            <a:spLocks noGrp="1"/>
          </p:cNvSpPr>
          <p:nvPr>
            <p:ph idx="1"/>
          </p:nvPr>
        </p:nvSpPr>
        <p:spPr/>
        <p:txBody>
          <a:bodyPr>
            <a:normAutofit/>
          </a:bodyPr>
          <a:lstStyle/>
          <a:p>
            <a:pPr marL="0" indent="0" algn="ctr">
              <a:buNone/>
            </a:pPr>
            <a:r>
              <a:rPr lang="en-US" sz="4800" dirty="0" smtClean="0"/>
              <a:t>Any last Questions ???</a:t>
            </a:r>
            <a:endParaRPr lang="en-US" sz="4800" dirty="0"/>
          </a:p>
        </p:txBody>
      </p:sp>
    </p:spTree>
    <p:extLst>
      <p:ext uri="{BB962C8B-B14F-4D97-AF65-F5344CB8AC3E}">
        <p14:creationId xmlns:p14="http://schemas.microsoft.com/office/powerpoint/2010/main" val="135476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hangingPunct="0"/>
            <a:r>
              <a:rPr lang="en-US" b="1" dirty="0" smtClean="0"/>
              <a:t>MISSION </a:t>
            </a:r>
            <a:r>
              <a:rPr lang="en-US" b="1" dirty="0"/>
              <a:t>STATEMENT</a:t>
            </a:r>
            <a:endParaRPr lang="en-US" dirty="0"/>
          </a:p>
          <a:p>
            <a:pPr marL="0" indent="0" hangingPunct="0">
              <a:buNone/>
            </a:pPr>
            <a:endParaRPr lang="en-US" dirty="0"/>
          </a:p>
          <a:p>
            <a:pPr hangingPunct="0"/>
            <a:r>
              <a:rPr lang="en-US" dirty="0"/>
              <a:t>The mission of Franklin Technology Center is to provide outstanding career/technical educational programs that offer students the opportunity to develop knowledge, skills and attitudes essential for employment in increasingly complex work settings.  </a:t>
            </a:r>
          </a:p>
          <a:p>
            <a:pPr marL="0" indent="0" hangingPunct="0">
              <a:buNone/>
            </a:pPr>
            <a:endParaRPr lang="en-US" dirty="0"/>
          </a:p>
          <a:p>
            <a:endParaRPr lang="en-US" dirty="0"/>
          </a:p>
        </p:txBody>
      </p:sp>
    </p:spTree>
    <p:extLst>
      <p:ext uri="{BB962C8B-B14F-4D97-AF65-F5344CB8AC3E}">
        <p14:creationId xmlns:p14="http://schemas.microsoft.com/office/powerpoint/2010/main" val="1442279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hangingPunct="0"/>
            <a:r>
              <a:rPr lang="en-US" b="1" dirty="0"/>
              <a:t>VISION STATEMENT</a:t>
            </a:r>
            <a:endParaRPr lang="en-US" dirty="0"/>
          </a:p>
          <a:p>
            <a:pPr marL="0" indent="0" hangingPunct="0">
              <a:buNone/>
            </a:pPr>
            <a:endParaRPr lang="en-US" dirty="0"/>
          </a:p>
          <a:p>
            <a:pPr hangingPunct="0"/>
            <a:r>
              <a:rPr lang="en-US" dirty="0"/>
              <a:t>To ensure that Franklin Technology Center maintains and improves its mission, we have adopted the following vision statement:  By working in partnership with labor and management, we will provide a stimulating learning environment in which a team of highly-trained staff provide quality instruction in well resourced buildings to address the needs of the community and provide students with values including honesty, integrity, character, good judgment and a respect for others. </a:t>
            </a:r>
          </a:p>
          <a:p>
            <a:endParaRPr lang="en-US" dirty="0"/>
          </a:p>
        </p:txBody>
      </p:sp>
    </p:spTree>
    <p:extLst>
      <p:ext uri="{BB962C8B-B14F-4D97-AF65-F5344CB8AC3E}">
        <p14:creationId xmlns:p14="http://schemas.microsoft.com/office/powerpoint/2010/main" val="34039860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685800"/>
            <a:ext cx="7543800" cy="5486400"/>
          </a:xfrm>
        </p:spPr>
        <p:txBody>
          <a:bodyPr>
            <a:normAutofit fontScale="70000" lnSpcReduction="20000"/>
          </a:bodyPr>
          <a:lstStyle/>
          <a:p>
            <a:pPr hangingPunct="0"/>
            <a:r>
              <a:rPr lang="en-US" b="1" dirty="0"/>
              <a:t>OUR FOCUS</a:t>
            </a:r>
            <a:endParaRPr lang="en-US" dirty="0"/>
          </a:p>
          <a:p>
            <a:pPr marL="0" indent="0" hangingPunct="0">
              <a:buNone/>
            </a:pPr>
            <a:endParaRPr lang="en-US" dirty="0"/>
          </a:p>
          <a:p>
            <a:pPr hangingPunct="0"/>
            <a:r>
              <a:rPr lang="en-US" dirty="0"/>
              <a:t>Our focus is on career enhancement.  Opportunities are offered to students who wish to acquire entry-level technical skills for immediate employment out of high school, advanced placement into post secondary (college) technical associate degree programs or a technical foundation for a baccalaureate degree program.  To this end, FTC strives to set standards that ensure students are best equipped to handle the technical content of their chosen field of study, experience success, and acquire skills to a level maximizing their abilities.  Students are enrolled and tuition fees are paid by the student’s home high school.  Enrollment in FTC’s programs is a significant investment made by your local school district on your behalf.</a:t>
            </a:r>
          </a:p>
          <a:p>
            <a:pPr marL="0" indent="0" hangingPunct="0">
              <a:buNone/>
            </a:pPr>
            <a:r>
              <a:rPr lang="en-US" dirty="0"/>
              <a:t> </a:t>
            </a:r>
          </a:p>
          <a:p>
            <a:pPr hangingPunct="0"/>
            <a:r>
              <a:rPr lang="en-US" dirty="0"/>
              <a:t>You will get a different feeling about your education at FTC.  Our primary function is to provide you with the skills, attitudes, and knowledge required to enter your chosen career field.  At FTC, you will begin doing things and applying knowledge in ways you have not experienced before.</a:t>
            </a:r>
          </a:p>
          <a:p>
            <a:pPr marL="0" indent="0" hangingPunct="0">
              <a:buNone/>
            </a:pPr>
            <a:r>
              <a:rPr lang="en-US" dirty="0"/>
              <a:t> </a:t>
            </a:r>
          </a:p>
          <a:p>
            <a:pPr hangingPunct="0"/>
            <a:r>
              <a:rPr lang="en-US" dirty="0"/>
              <a:t>Your instructors have had extensive experience in the trade they are teaching and will create a classroom and shop atmosphere that will promote </a:t>
            </a:r>
            <a:r>
              <a:rPr lang="en-US" dirty="0" smtClean="0"/>
              <a:t>student’s </a:t>
            </a:r>
            <a:r>
              <a:rPr lang="en-US" dirty="0"/>
              <a:t>success in their trade.</a:t>
            </a:r>
          </a:p>
          <a:p>
            <a:endParaRPr lang="en-US" dirty="0"/>
          </a:p>
        </p:txBody>
      </p:sp>
    </p:spTree>
    <p:extLst>
      <p:ext uri="{BB962C8B-B14F-4D97-AF65-F5344CB8AC3E}">
        <p14:creationId xmlns:p14="http://schemas.microsoft.com/office/powerpoint/2010/main" val="29467549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685800"/>
            <a:ext cx="7543800" cy="5486400"/>
          </a:xfrm>
        </p:spPr>
        <p:txBody>
          <a:bodyPr>
            <a:normAutofit fontScale="92500" lnSpcReduction="10000"/>
          </a:bodyPr>
          <a:lstStyle/>
          <a:p>
            <a:r>
              <a:rPr lang="en-US" dirty="0" smtClean="0"/>
              <a:t>Brief History of FTC</a:t>
            </a:r>
          </a:p>
          <a:p>
            <a:r>
              <a:rPr lang="en-US" dirty="0" smtClean="0"/>
              <a:t>Brief background of Instructor’s experience</a:t>
            </a:r>
          </a:p>
          <a:p>
            <a:r>
              <a:rPr lang="en-US" dirty="0" smtClean="0"/>
              <a:t>Explanation of this program and any certifications students will have the opportunity to acquire</a:t>
            </a:r>
          </a:p>
          <a:p>
            <a:r>
              <a:rPr lang="en-US" dirty="0" smtClean="0"/>
              <a:t>Explain your expectations in your class</a:t>
            </a:r>
          </a:p>
          <a:p>
            <a:pPr lvl="1"/>
            <a:r>
              <a:rPr lang="en-US" dirty="0" smtClean="0"/>
              <a:t>Discuss the importance of safety in your program</a:t>
            </a:r>
          </a:p>
          <a:p>
            <a:pPr lvl="1"/>
            <a:r>
              <a:rPr lang="en-US" dirty="0" smtClean="0"/>
              <a:t>Clothing requirements</a:t>
            </a:r>
          </a:p>
          <a:p>
            <a:pPr lvl="1"/>
            <a:r>
              <a:rPr lang="en-US" dirty="0" smtClean="0"/>
              <a:t>Attendance</a:t>
            </a:r>
          </a:p>
          <a:p>
            <a:pPr lvl="1"/>
            <a:r>
              <a:rPr lang="en-US" dirty="0" smtClean="0"/>
              <a:t>Grading</a:t>
            </a:r>
          </a:p>
          <a:p>
            <a:pPr lvl="1"/>
            <a:r>
              <a:rPr lang="en-US" dirty="0" smtClean="0"/>
              <a:t>Embedded Credit</a:t>
            </a:r>
          </a:p>
          <a:p>
            <a:r>
              <a:rPr lang="en-US" dirty="0" smtClean="0"/>
              <a:t>Articulations</a:t>
            </a:r>
          </a:p>
          <a:p>
            <a:r>
              <a:rPr lang="en-US" dirty="0" smtClean="0"/>
              <a:t>Job shadowing</a:t>
            </a:r>
          </a:p>
          <a:p>
            <a:r>
              <a:rPr lang="en-US" dirty="0" smtClean="0"/>
              <a:t>Internships</a:t>
            </a:r>
          </a:p>
          <a:p>
            <a:r>
              <a:rPr lang="en-US" dirty="0" err="1" smtClean="0"/>
              <a:t>SkillsUSA</a:t>
            </a:r>
            <a:endParaRPr lang="en-US" dirty="0" smtClean="0"/>
          </a:p>
          <a:p>
            <a:r>
              <a:rPr lang="en-US" dirty="0" smtClean="0"/>
              <a:t>Requirements to be able to return and complete the program</a:t>
            </a:r>
          </a:p>
          <a:p>
            <a:pPr marL="320040" lvl="1" indent="0">
              <a:buNone/>
            </a:pPr>
            <a:endParaRPr lang="en-US" dirty="0" smtClean="0"/>
          </a:p>
        </p:txBody>
      </p:sp>
    </p:spTree>
    <p:extLst>
      <p:ext uri="{BB962C8B-B14F-4D97-AF65-F5344CB8AC3E}">
        <p14:creationId xmlns:p14="http://schemas.microsoft.com/office/powerpoint/2010/main" val="14473026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smtClean="0"/>
              <a:t>If students wait until after High School to take class here at FTC the cost doubles</a:t>
            </a:r>
            <a:r>
              <a:rPr lang="en-US" dirty="0" smtClean="0"/>
              <a:t>.</a:t>
            </a:r>
            <a:endParaRPr lang="en-US" dirty="0"/>
          </a:p>
        </p:txBody>
      </p:sp>
      <p:sp>
        <p:nvSpPr>
          <p:cNvPr id="3" name="Content Placeholder 2"/>
          <p:cNvSpPr>
            <a:spLocks noGrp="1"/>
          </p:cNvSpPr>
          <p:nvPr>
            <p:ph idx="1"/>
          </p:nvPr>
        </p:nvSpPr>
        <p:spPr/>
        <p:txBody>
          <a:bodyPr/>
          <a:lstStyle/>
          <a:p>
            <a:pPr hangingPunct="0"/>
            <a:r>
              <a:rPr lang="en-US" b="1" dirty="0" smtClean="0"/>
              <a:t>TUITION</a:t>
            </a:r>
          </a:p>
          <a:p>
            <a:pPr marL="0" indent="0" hangingPunct="0">
              <a:buNone/>
            </a:pPr>
            <a:r>
              <a:rPr lang="en-US" sz="2000" b="1" dirty="0"/>
              <a:t>	</a:t>
            </a:r>
            <a:r>
              <a:rPr lang="en-US" sz="2000" b="1" dirty="0" smtClean="0"/>
              <a:t>each secondary program cost is $4,800 per student </a:t>
            </a:r>
            <a:endParaRPr lang="en-US" sz="2000" dirty="0"/>
          </a:p>
          <a:p>
            <a:pPr marL="0" indent="0" hangingPunct="0">
              <a:buNone/>
            </a:pPr>
            <a:endParaRPr lang="en-US" dirty="0"/>
          </a:p>
          <a:p>
            <a:pPr hangingPunct="0"/>
            <a:r>
              <a:rPr lang="en-US" dirty="0"/>
              <a:t>Students living in Joplin may enroll at “no cost”, since over one-half of all operational costs are paid by the Joplin R-VIII School District.  </a:t>
            </a:r>
            <a:endParaRPr lang="en-US" dirty="0" smtClean="0"/>
          </a:p>
          <a:p>
            <a:pPr hangingPunct="0"/>
            <a:r>
              <a:rPr lang="en-US" dirty="0" smtClean="0"/>
              <a:t>Students </a:t>
            </a:r>
            <a:r>
              <a:rPr lang="en-US" dirty="0"/>
              <a:t>from the Carl Junction, Diamond, Webb City, or Sarcoxie School Districts may </a:t>
            </a:r>
            <a:r>
              <a:rPr lang="en-US" dirty="0" smtClean="0"/>
              <a:t>also attend, however </a:t>
            </a:r>
            <a:r>
              <a:rPr lang="en-US" dirty="0"/>
              <a:t>their tuition is paid by the sending school district.  </a:t>
            </a:r>
          </a:p>
          <a:p>
            <a:pPr hangingPunct="0"/>
            <a:endParaRPr lang="en-US" dirty="0"/>
          </a:p>
        </p:txBody>
      </p:sp>
    </p:spTree>
    <p:extLst>
      <p:ext uri="{BB962C8B-B14F-4D97-AF65-F5344CB8AC3E}">
        <p14:creationId xmlns:p14="http://schemas.microsoft.com/office/powerpoint/2010/main" val="7641590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FTC has no student parking</a:t>
            </a:r>
            <a:endParaRPr lang="en-US" dirty="0"/>
          </a:p>
        </p:txBody>
      </p:sp>
      <p:sp>
        <p:nvSpPr>
          <p:cNvPr id="3" name="Content Placeholder 2"/>
          <p:cNvSpPr>
            <a:spLocks noGrp="1"/>
          </p:cNvSpPr>
          <p:nvPr>
            <p:ph idx="1"/>
          </p:nvPr>
        </p:nvSpPr>
        <p:spPr/>
        <p:txBody>
          <a:bodyPr/>
          <a:lstStyle/>
          <a:p>
            <a:pPr hangingPunct="0"/>
            <a:r>
              <a:rPr lang="en-US" b="1" dirty="0"/>
              <a:t>STUDENT TRANSPORTATION</a:t>
            </a:r>
            <a:endParaRPr lang="en-US" dirty="0"/>
          </a:p>
          <a:p>
            <a:pPr marL="0" indent="0" hangingPunct="0">
              <a:buNone/>
            </a:pPr>
            <a:endParaRPr lang="en-US" dirty="0"/>
          </a:p>
          <a:p>
            <a:r>
              <a:rPr lang="en-US" dirty="0"/>
              <a:t>Transporting students to and from FTC is the responsibility of each sending school district.  </a:t>
            </a:r>
            <a:r>
              <a:rPr lang="en-US" b="1" dirty="0"/>
              <a:t>STUDENTS ARE </a:t>
            </a:r>
            <a:r>
              <a:rPr lang="en-US" b="1" dirty="0" smtClean="0"/>
              <a:t>REQUIRED </a:t>
            </a:r>
            <a:r>
              <a:rPr lang="en-US" b="1" dirty="0"/>
              <a:t>TO UTILIZE THE TRANSPORTATION THAT IS PROVIDED. </a:t>
            </a:r>
            <a:endParaRPr lang="en-US" b="1" dirty="0" smtClean="0"/>
          </a:p>
          <a:p>
            <a:endParaRPr lang="en-US" dirty="0"/>
          </a:p>
        </p:txBody>
      </p:sp>
    </p:spTree>
    <p:extLst>
      <p:ext uri="{BB962C8B-B14F-4D97-AF65-F5344CB8AC3E}">
        <p14:creationId xmlns:p14="http://schemas.microsoft.com/office/powerpoint/2010/main" val="9823957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hangingPunct="0"/>
            <a:r>
              <a:rPr lang="en-US" b="1" dirty="0"/>
              <a:t>ACCIDENT INSURANCE</a:t>
            </a:r>
            <a:endParaRPr lang="en-US" dirty="0"/>
          </a:p>
          <a:p>
            <a:pPr marL="0" indent="0" hangingPunct="0">
              <a:buNone/>
            </a:pPr>
            <a:r>
              <a:rPr lang="en-US" dirty="0"/>
              <a:t> </a:t>
            </a:r>
          </a:p>
          <a:p>
            <a:pPr hangingPunct="0"/>
            <a:r>
              <a:rPr lang="en-US" dirty="0"/>
              <a:t>Missouri State Law does not permit a school district to carry accident insurance on students.  However, it is important that parents/guardians consider carrying an accidental or medical policy on their students while enrolled in programs at FTC that require shop or medical laboratory experiences.  In such programs, the students may be exposed to such things as:  hand tools, power equipment, and machinery or in medical settings, contagious disease.  </a:t>
            </a:r>
            <a:r>
              <a:rPr lang="en-US" b="1" dirty="0"/>
              <a:t>MEDICAL &amp; ACCIDENT INSURANCE IS THE RESPONSIBILITY OF THE INDIVIDUAL STUDENT AND HIS/HER PARENT/GUARDIAN</a:t>
            </a:r>
            <a:r>
              <a:rPr lang="en-US" dirty="0"/>
              <a:t>.  For more information on accident insurance, contact your home school office.  </a:t>
            </a:r>
          </a:p>
          <a:p>
            <a:endParaRPr lang="en-US" dirty="0"/>
          </a:p>
        </p:txBody>
      </p:sp>
    </p:spTree>
    <p:extLst>
      <p:ext uri="{BB962C8B-B14F-4D97-AF65-F5344CB8AC3E}">
        <p14:creationId xmlns:p14="http://schemas.microsoft.com/office/powerpoint/2010/main" val="40395725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23863"/>
            <a:ext cx="6781800" cy="1600200"/>
          </a:xfrm>
        </p:spPr>
        <p:txBody>
          <a:bodyPr/>
          <a:lstStyle/>
          <a:p>
            <a:r>
              <a:rPr lang="en-US" dirty="0" err="1" smtClean="0"/>
              <a:t>SkillsUSA</a:t>
            </a:r>
            <a:endParaRPr lang="en-US" dirty="0"/>
          </a:p>
        </p:txBody>
      </p:sp>
      <p:sp>
        <p:nvSpPr>
          <p:cNvPr id="3" name="Content Placeholder 2"/>
          <p:cNvSpPr>
            <a:spLocks noGrp="1"/>
          </p:cNvSpPr>
          <p:nvPr>
            <p:ph idx="1"/>
          </p:nvPr>
        </p:nvSpPr>
        <p:spPr>
          <a:xfrm>
            <a:off x="762000" y="414172"/>
            <a:ext cx="7543800" cy="4928648"/>
          </a:xfrm>
        </p:spPr>
        <p:txBody>
          <a:bodyPr>
            <a:normAutofit fontScale="62500" lnSpcReduction="20000"/>
          </a:bodyPr>
          <a:lstStyle/>
          <a:p>
            <a:pPr hangingPunct="0"/>
            <a:r>
              <a:rPr lang="en-US" b="1" dirty="0"/>
              <a:t>CAREER AND TECHNICAL STUDENT ORGANIZATIONS</a:t>
            </a:r>
            <a:endParaRPr lang="en-US" dirty="0"/>
          </a:p>
          <a:p>
            <a:pPr marL="0" indent="0" hangingPunct="0">
              <a:buNone/>
            </a:pPr>
            <a:r>
              <a:rPr lang="en-US" b="1" dirty="0"/>
              <a:t> </a:t>
            </a:r>
            <a:endParaRPr lang="en-US" dirty="0"/>
          </a:p>
          <a:p>
            <a:pPr hangingPunct="0"/>
            <a:r>
              <a:rPr lang="en-US" dirty="0"/>
              <a:t>Career and Technical Student Organizations are available to all students enrolled in technical programs.  The </a:t>
            </a:r>
            <a:r>
              <a:rPr lang="en-US" dirty="0" err="1"/>
              <a:t>SkillsUSA</a:t>
            </a:r>
            <a:r>
              <a:rPr lang="en-US" dirty="0"/>
              <a:t> is the national organization for students in trade, industrial, technical and health occupation programs across the country.  </a:t>
            </a:r>
          </a:p>
          <a:p>
            <a:pPr marL="0" indent="0" hangingPunct="0">
              <a:buNone/>
            </a:pPr>
            <a:r>
              <a:rPr lang="en-US" dirty="0"/>
              <a:t> </a:t>
            </a:r>
          </a:p>
          <a:p>
            <a:pPr hangingPunct="0"/>
            <a:r>
              <a:rPr lang="en-US" dirty="0"/>
              <a:t>All the clubs are an integral part of the curriculum and provide activities that are designed to produce a well-rounded individual with the following goals in mind.</a:t>
            </a:r>
          </a:p>
          <a:p>
            <a:pPr marL="0" indent="0" hangingPunct="0">
              <a:buNone/>
            </a:pPr>
            <a:endParaRPr lang="en-US" dirty="0"/>
          </a:p>
          <a:p>
            <a:pPr marL="0" indent="0" hangingPunct="0">
              <a:buNone/>
            </a:pPr>
            <a:r>
              <a:rPr lang="en-US" dirty="0" smtClean="0"/>
              <a:t>1</a:t>
            </a:r>
            <a:r>
              <a:rPr lang="en-US" dirty="0"/>
              <a:t>.  Personal growth and self-confidence</a:t>
            </a:r>
          </a:p>
          <a:p>
            <a:pPr marL="0" indent="0" hangingPunct="0">
              <a:buNone/>
            </a:pPr>
            <a:r>
              <a:rPr lang="en-US" dirty="0" smtClean="0"/>
              <a:t>2.  Leadership </a:t>
            </a:r>
            <a:r>
              <a:rPr lang="en-US" dirty="0"/>
              <a:t>and cooperation</a:t>
            </a:r>
          </a:p>
          <a:p>
            <a:pPr marL="0" indent="0" hangingPunct="0">
              <a:buNone/>
            </a:pPr>
            <a:r>
              <a:rPr lang="en-US" dirty="0" smtClean="0"/>
              <a:t>3.  Respect </a:t>
            </a:r>
            <a:r>
              <a:rPr lang="en-US" dirty="0"/>
              <a:t>for work and career development</a:t>
            </a:r>
          </a:p>
          <a:p>
            <a:pPr marL="0" indent="0" hangingPunct="0">
              <a:buNone/>
            </a:pPr>
            <a:r>
              <a:rPr lang="en-US" dirty="0" smtClean="0"/>
              <a:t>4.  Community </a:t>
            </a:r>
            <a:r>
              <a:rPr lang="en-US" dirty="0"/>
              <a:t>understanding and love of </a:t>
            </a:r>
            <a:r>
              <a:rPr lang="en-US" dirty="0" smtClean="0"/>
              <a:t>country</a:t>
            </a:r>
          </a:p>
          <a:p>
            <a:pPr marL="0" indent="0" hangingPunct="0">
              <a:buNone/>
            </a:pPr>
            <a:endParaRPr lang="en-US" dirty="0"/>
          </a:p>
          <a:p>
            <a:pPr hangingPunct="0"/>
            <a:r>
              <a:rPr lang="en-US" dirty="0"/>
              <a:t>Students must maintain a good academic record, good attendance, and be a good citizen to participate in club activities. </a:t>
            </a:r>
            <a:endParaRPr lang="en-US" dirty="0" smtClean="0"/>
          </a:p>
          <a:p>
            <a:pPr hangingPunct="0"/>
            <a:r>
              <a:rPr lang="en-US" dirty="0" smtClean="0"/>
              <a:t>To </a:t>
            </a:r>
            <a:r>
              <a:rPr lang="en-US" dirty="0"/>
              <a:t>be a class/school/district or state officer to compete, students must:</a:t>
            </a:r>
          </a:p>
          <a:p>
            <a:pPr lvl="0" hangingPunct="0"/>
            <a:r>
              <a:rPr lang="en-US" dirty="0"/>
              <a:t>Maintain a “C” average in program area</a:t>
            </a:r>
          </a:p>
          <a:p>
            <a:pPr lvl="0" hangingPunct="0"/>
            <a:r>
              <a:rPr lang="en-US" dirty="0"/>
              <a:t>Keep a 90% attendance</a:t>
            </a:r>
          </a:p>
          <a:p>
            <a:pPr lvl="0" hangingPunct="0"/>
            <a:r>
              <a:rPr lang="en-US" dirty="0"/>
              <a:t>Not have any discipline referrals</a:t>
            </a:r>
          </a:p>
          <a:p>
            <a:pPr marL="0" indent="0">
              <a:buNone/>
            </a:pPr>
            <a:endParaRPr lang="en-US" dirty="0"/>
          </a:p>
        </p:txBody>
      </p:sp>
    </p:spTree>
    <p:extLst>
      <p:ext uri="{BB962C8B-B14F-4D97-AF65-F5344CB8AC3E}">
        <p14:creationId xmlns:p14="http://schemas.microsoft.com/office/powerpoint/2010/main" val="35899565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739</TotalTime>
  <Words>417</Words>
  <Application>Microsoft Macintosh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Newsprint</vt:lpstr>
      <vt:lpstr>Franklin Technology Center</vt:lpstr>
      <vt:lpstr>PowerPoint Presentation</vt:lpstr>
      <vt:lpstr>PowerPoint Presentation</vt:lpstr>
      <vt:lpstr>PowerPoint Presentation</vt:lpstr>
      <vt:lpstr>PowerPoint Presentation</vt:lpstr>
      <vt:lpstr>If students wait until after High School to take class here at FTC the cost doubles.</vt:lpstr>
      <vt:lpstr>FTC has no student parking</vt:lpstr>
      <vt:lpstr>PowerPoint Presentation</vt:lpstr>
      <vt:lpstr>SkillsUSA</vt:lpstr>
      <vt:lpstr>PowerPoint Presentation</vt:lpstr>
      <vt:lpstr>It’s vitally important the students report any injuries to their instructors</vt:lpstr>
      <vt:lpstr>PowerPoint Presentation</vt:lpstr>
      <vt:lpstr>PowerPoint Presentation</vt:lpstr>
      <vt:lpstr>Thank you for encouraging your student to get involved in Career &amp; Technical Training while they are in High School !</vt:lpstr>
    </vt:vector>
  </TitlesOfParts>
  <Company>Joplin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Franklin Technology Center</dc:title>
  <dc:creator>Steve Reed</dc:creator>
  <cp:lastModifiedBy>Steve Reed</cp:lastModifiedBy>
  <cp:revision>23</cp:revision>
  <cp:lastPrinted>2012-08-07T12:47:21Z</cp:lastPrinted>
  <dcterms:created xsi:type="dcterms:W3CDTF">2012-08-06T15:45:22Z</dcterms:created>
  <dcterms:modified xsi:type="dcterms:W3CDTF">2012-08-10T18:19:26Z</dcterms:modified>
</cp:coreProperties>
</file>