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notesMasterIdLst>
    <p:notesMasterId r:id="rId20"/>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5" r:id="rId18"/>
    <p:sldId id="276" r:id="rId19"/>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Tahoma" charset="0"/>
        <a:ea typeface="+mn-ea"/>
        <a:cs typeface="+mn-cs"/>
      </a:defRPr>
    </a:lvl1pPr>
    <a:lvl2pPr marL="457200" algn="l" rtl="0" eaLnBrk="0" fontAlgn="base" hangingPunct="0">
      <a:spcBef>
        <a:spcPct val="0"/>
      </a:spcBef>
      <a:spcAft>
        <a:spcPct val="0"/>
      </a:spcAft>
      <a:defRPr kern="1200">
        <a:solidFill>
          <a:schemeClr val="tx1"/>
        </a:solidFill>
        <a:latin typeface="Tahoma" charset="0"/>
        <a:ea typeface="+mn-ea"/>
        <a:cs typeface="+mn-cs"/>
      </a:defRPr>
    </a:lvl2pPr>
    <a:lvl3pPr marL="914400" algn="l" rtl="0" eaLnBrk="0" fontAlgn="base" hangingPunct="0">
      <a:spcBef>
        <a:spcPct val="0"/>
      </a:spcBef>
      <a:spcAft>
        <a:spcPct val="0"/>
      </a:spcAft>
      <a:defRPr kern="1200">
        <a:solidFill>
          <a:schemeClr val="tx1"/>
        </a:solidFill>
        <a:latin typeface="Tahoma" charset="0"/>
        <a:ea typeface="+mn-ea"/>
        <a:cs typeface="+mn-cs"/>
      </a:defRPr>
    </a:lvl3pPr>
    <a:lvl4pPr marL="1371600" algn="l" rtl="0" eaLnBrk="0" fontAlgn="base" hangingPunct="0">
      <a:spcBef>
        <a:spcPct val="0"/>
      </a:spcBef>
      <a:spcAft>
        <a:spcPct val="0"/>
      </a:spcAft>
      <a:defRPr kern="1200">
        <a:solidFill>
          <a:schemeClr val="tx1"/>
        </a:solidFill>
        <a:latin typeface="Tahoma" charset="0"/>
        <a:ea typeface="+mn-ea"/>
        <a:cs typeface="+mn-cs"/>
      </a:defRPr>
    </a:lvl4pPr>
    <a:lvl5pPr marL="1828800" algn="l" rtl="0" eaLnBrk="0" fontAlgn="base" hangingPunct="0">
      <a:spcBef>
        <a:spcPct val="0"/>
      </a:spcBef>
      <a:spcAft>
        <a:spcPct val="0"/>
      </a:spcAft>
      <a:defRPr kern="1200">
        <a:solidFill>
          <a:schemeClr val="tx1"/>
        </a:solidFill>
        <a:latin typeface="Tahoma" charset="0"/>
        <a:ea typeface="+mn-ea"/>
        <a:cs typeface="+mn-cs"/>
      </a:defRPr>
    </a:lvl5pPr>
    <a:lvl6pPr marL="2286000" algn="l" defTabSz="914400" rtl="0" eaLnBrk="1" latinLnBrk="0" hangingPunct="1">
      <a:defRPr kern="1200">
        <a:solidFill>
          <a:schemeClr val="tx1"/>
        </a:solidFill>
        <a:latin typeface="Tahoma" charset="0"/>
        <a:ea typeface="+mn-ea"/>
        <a:cs typeface="+mn-cs"/>
      </a:defRPr>
    </a:lvl6pPr>
    <a:lvl7pPr marL="2743200" algn="l" defTabSz="914400" rtl="0" eaLnBrk="1" latinLnBrk="0" hangingPunct="1">
      <a:defRPr kern="1200">
        <a:solidFill>
          <a:schemeClr val="tx1"/>
        </a:solidFill>
        <a:latin typeface="Tahoma" charset="0"/>
        <a:ea typeface="+mn-ea"/>
        <a:cs typeface="+mn-cs"/>
      </a:defRPr>
    </a:lvl7pPr>
    <a:lvl8pPr marL="3200400" algn="l" defTabSz="914400" rtl="0" eaLnBrk="1" latinLnBrk="0" hangingPunct="1">
      <a:defRPr kern="1200">
        <a:solidFill>
          <a:schemeClr val="tx1"/>
        </a:solidFill>
        <a:latin typeface="Tahoma" charset="0"/>
        <a:ea typeface="+mn-ea"/>
        <a:cs typeface="+mn-cs"/>
      </a:defRPr>
    </a:lvl8pPr>
    <a:lvl9pPr marL="3657600" algn="l" defTabSz="914400" rtl="0" eaLnBrk="1" latinLnBrk="0" hangingPunct="1">
      <a:defRPr kern="1200">
        <a:solidFill>
          <a:schemeClr val="tx1"/>
        </a:solidFill>
        <a:latin typeface="Tahoma"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8" d="100"/>
          <a:sy n="78" d="100"/>
        </p:scale>
        <p:origin x="-264" y="-62"/>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8671837-B5BE-41FC-B59D-465B802D190C}" type="datetimeFigureOut">
              <a:rPr lang="en-US" smtClean="0"/>
              <a:pPr/>
              <a:t>8/5/2010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67ACB2-1D41-483B-8A9F-1C1FCAC39D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6B67ACB2-1D41-483B-8A9F-1C1FCAC39D28}"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5602" name="Rectangle 2"/>
          <p:cNvSpPr>
            <a:spLocks noGrp="1" noChangeArrowheads="1"/>
          </p:cNvSpPr>
          <p:nvPr>
            <p:ph type="ctrTitle" sz="quarter"/>
          </p:nvPr>
        </p:nvSpPr>
        <p:spPr>
          <a:xfrm>
            <a:off x="685800" y="1997075"/>
            <a:ext cx="7772400" cy="1431925"/>
          </a:xfrm>
        </p:spPr>
        <p:txBody>
          <a:bodyPr anchor="b" anchorCtr="1"/>
          <a:lstStyle>
            <a:lvl1pPr algn="ctr">
              <a:defRPr/>
            </a:lvl1pPr>
          </a:lstStyle>
          <a:p>
            <a:r>
              <a:rPr lang="en-US"/>
              <a:t>Click to edit Master title style</a:t>
            </a:r>
          </a:p>
        </p:txBody>
      </p:sp>
      <p:sp>
        <p:nvSpPr>
          <p:cNvPr id="25603" name="Rectangle 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25604" name="Freeform 4"/>
          <p:cNvSpPr>
            <a:spLocks/>
          </p:cNvSpPr>
          <p:nvPr/>
        </p:nvSpPr>
        <p:spPr bwMode="auto">
          <a:xfrm>
            <a:off x="285750" y="2803525"/>
            <a:ext cx="1588" cy="3035300"/>
          </a:xfrm>
          <a:custGeom>
            <a:avLst/>
            <a:gdLst>
              <a:gd name="T0" fmla="*/ 0 h 1912"/>
              <a:gd name="T1" fmla="*/ 6 h 1912"/>
              <a:gd name="T2" fmla="*/ 6 h 1912"/>
              <a:gd name="T3" fmla="*/ 60 h 1912"/>
              <a:gd name="T4" fmla="*/ 1912 h 1912"/>
              <a:gd name="T5" fmla="*/ 1912 h 1912"/>
              <a:gd name="T6" fmla="*/ 0 h 1912"/>
              <a:gd name="T7" fmla="*/ 0 h 1912"/>
            </a:gdLst>
            <a:ahLst/>
            <a:cxnLst>
              <a:cxn ang="0">
                <a:pos x="0" y="T0"/>
              </a:cxn>
              <a:cxn ang="0">
                <a:pos x="0" y="T1"/>
              </a:cxn>
              <a:cxn ang="0">
                <a:pos x="0" y="T2"/>
              </a:cxn>
              <a:cxn ang="0">
                <a:pos x="0" y="T3"/>
              </a:cxn>
              <a:cxn ang="0">
                <a:pos x="0" y="T4"/>
              </a:cxn>
              <a:cxn ang="0">
                <a:pos x="0" y="T5"/>
              </a:cxn>
              <a:cxn ang="0">
                <a:pos x="0" y="T6"/>
              </a:cxn>
              <a:cxn ang="0">
                <a:pos x="0" y="T7"/>
              </a:cxn>
            </a:cxnLst>
            <a:rect l="0" t="0" r="r" b="b"/>
            <a:pathLst>
              <a:path h="1912">
                <a:moveTo>
                  <a:pt x="0" y="0"/>
                </a:moveTo>
                <a:lnTo>
                  <a:pt x="0" y="6"/>
                </a:lnTo>
                <a:lnTo>
                  <a:pt x="0" y="6"/>
                </a:lnTo>
                <a:lnTo>
                  <a:pt x="0" y="60"/>
                </a:lnTo>
                <a:lnTo>
                  <a:pt x="0" y="1912"/>
                </a:lnTo>
                <a:lnTo>
                  <a:pt x="0" y="1912"/>
                </a:lnTo>
                <a:lnTo>
                  <a:pt x="0" y="0"/>
                </a:lnTo>
                <a:lnTo>
                  <a:pt x="0" y="0"/>
                </a:lnTo>
                <a:close/>
              </a:path>
            </a:pathLst>
          </a:custGeom>
          <a:solidFill>
            <a:srgbClr val="6BBA27"/>
          </a:solidFill>
          <a:ln w="9525">
            <a:noFill/>
            <a:round/>
            <a:headEnd/>
            <a:tailEnd/>
          </a:ln>
        </p:spPr>
        <p:txBody>
          <a:bodyPr/>
          <a:lstStyle/>
          <a:p>
            <a:endParaRPr lang="en-US"/>
          </a:p>
        </p:txBody>
      </p:sp>
      <p:sp>
        <p:nvSpPr>
          <p:cNvPr id="25605" name="Rectangle 5"/>
          <p:cNvSpPr>
            <a:spLocks noGrp="1" noChangeArrowheads="1"/>
          </p:cNvSpPr>
          <p:nvPr>
            <p:ph type="ftr" sz="quarter" idx="3"/>
          </p:nvPr>
        </p:nvSpPr>
        <p:spPr/>
        <p:txBody>
          <a:bodyPr/>
          <a:lstStyle>
            <a:lvl1pPr>
              <a:defRPr/>
            </a:lvl1pPr>
          </a:lstStyle>
          <a:p>
            <a:endParaRPr lang="en-US"/>
          </a:p>
        </p:txBody>
      </p:sp>
      <p:sp>
        <p:nvSpPr>
          <p:cNvPr id="25606" name="Rectangle 6"/>
          <p:cNvSpPr>
            <a:spLocks noGrp="1" noChangeArrowheads="1"/>
          </p:cNvSpPr>
          <p:nvPr>
            <p:ph type="sldNum" sz="quarter" idx="4"/>
          </p:nvPr>
        </p:nvSpPr>
        <p:spPr/>
        <p:txBody>
          <a:bodyPr/>
          <a:lstStyle>
            <a:lvl1pPr>
              <a:defRPr/>
            </a:lvl1pPr>
          </a:lstStyle>
          <a:p>
            <a:fld id="{037A71A1-59CA-4862-B9DB-2AC428141599}" type="slidenum">
              <a:rPr lang="en-US"/>
              <a:pPr/>
              <a:t>‹#›</a:t>
            </a:fld>
            <a:endParaRPr lang="en-US"/>
          </a:p>
        </p:txBody>
      </p:sp>
      <p:sp>
        <p:nvSpPr>
          <p:cNvPr id="25607" name="Rectangle 7"/>
          <p:cNvSpPr>
            <a:spLocks noGrp="1" noChangeArrowheads="1"/>
          </p:cNvSpPr>
          <p:nvPr>
            <p:ph type="dt" sz="quarter" idx="2"/>
          </p:nvPr>
        </p:nvSpPr>
        <p:spPr/>
        <p:txBody>
          <a:bodyPr/>
          <a:lstStyle>
            <a:lvl1pPr>
              <a:defRPr/>
            </a:lvl1p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3BFE8B0-661C-4392-BA49-79B994E55D5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92100"/>
            <a:ext cx="2057400" cy="57277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92100"/>
            <a:ext cx="6019800" cy="57277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171111F7-E945-4D77-B21C-0E393B6DDEE8}"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895CDFF0-D744-492C-94C5-912424CDC0D0}"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endParaRPr lang="en-US"/>
          </a:p>
        </p:txBody>
      </p:sp>
      <p:sp>
        <p:nvSpPr>
          <p:cNvPr id="5" name="Footer Placeholder 4"/>
          <p:cNvSpPr>
            <a:spLocks noGrp="1"/>
          </p:cNvSpPr>
          <p:nvPr>
            <p:ph type="ftr" sz="quarter" idx="11"/>
          </p:nvPr>
        </p:nvSpPr>
        <p:spPr/>
        <p:txBody>
          <a:bodyPr/>
          <a:lstStyle>
            <a:lvl1pPr>
              <a:defRPr/>
            </a:lvl1pPr>
          </a:lstStyle>
          <a:p>
            <a:endParaRPr lang="en-US"/>
          </a:p>
        </p:txBody>
      </p:sp>
      <p:sp>
        <p:nvSpPr>
          <p:cNvPr id="6" name="Slide Number Placeholder 5"/>
          <p:cNvSpPr>
            <a:spLocks noGrp="1"/>
          </p:cNvSpPr>
          <p:nvPr>
            <p:ph type="sldNum" sz="quarter" idx="12"/>
          </p:nvPr>
        </p:nvSpPr>
        <p:spPr/>
        <p:txBody>
          <a:bodyPr/>
          <a:lstStyle>
            <a:lvl1pPr>
              <a:defRPr/>
            </a:lvl1pPr>
          </a:lstStyle>
          <a:p>
            <a:fld id="{0E421368-1111-4FF5-B725-08D31679E058}"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050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F346070-EB64-408A-B5BF-ECB4468B69FE}"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endParaRPr lang="en-US"/>
          </a:p>
        </p:txBody>
      </p:sp>
      <p:sp>
        <p:nvSpPr>
          <p:cNvPr id="8" name="Footer Placeholder 7"/>
          <p:cNvSpPr>
            <a:spLocks noGrp="1"/>
          </p:cNvSpPr>
          <p:nvPr>
            <p:ph type="ftr" sz="quarter" idx="11"/>
          </p:nvPr>
        </p:nvSpPr>
        <p:spPr/>
        <p:txBody>
          <a:bodyPr/>
          <a:lstStyle>
            <a:lvl1pPr>
              <a:defRPr/>
            </a:lvl1pPr>
          </a:lstStyle>
          <a:p>
            <a:endParaRPr lang="en-US"/>
          </a:p>
        </p:txBody>
      </p:sp>
      <p:sp>
        <p:nvSpPr>
          <p:cNvPr id="9" name="Slide Number Placeholder 8"/>
          <p:cNvSpPr>
            <a:spLocks noGrp="1"/>
          </p:cNvSpPr>
          <p:nvPr>
            <p:ph type="sldNum" sz="quarter" idx="12"/>
          </p:nvPr>
        </p:nvSpPr>
        <p:spPr/>
        <p:txBody>
          <a:bodyPr/>
          <a:lstStyle>
            <a:lvl1pPr>
              <a:defRPr/>
            </a:lvl1pPr>
          </a:lstStyle>
          <a:p>
            <a:fld id="{95D9FEBF-E5C2-462B-A148-E8AAB2EF178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endParaRPr lang="en-US"/>
          </a:p>
        </p:txBody>
      </p:sp>
      <p:sp>
        <p:nvSpPr>
          <p:cNvPr id="4" name="Footer Placeholder 3"/>
          <p:cNvSpPr>
            <a:spLocks noGrp="1"/>
          </p:cNvSpPr>
          <p:nvPr>
            <p:ph type="ftr" sz="quarter" idx="11"/>
          </p:nvPr>
        </p:nvSpPr>
        <p:spPr/>
        <p:txBody>
          <a:bodyPr/>
          <a:lstStyle>
            <a:lvl1pPr>
              <a:defRPr/>
            </a:lvl1pPr>
          </a:lstStyle>
          <a:p>
            <a:endParaRPr lang="en-US"/>
          </a:p>
        </p:txBody>
      </p:sp>
      <p:sp>
        <p:nvSpPr>
          <p:cNvPr id="5" name="Slide Number Placeholder 4"/>
          <p:cNvSpPr>
            <a:spLocks noGrp="1"/>
          </p:cNvSpPr>
          <p:nvPr>
            <p:ph type="sldNum" sz="quarter" idx="12"/>
          </p:nvPr>
        </p:nvSpPr>
        <p:spPr/>
        <p:txBody>
          <a:bodyPr/>
          <a:lstStyle>
            <a:lvl1pPr>
              <a:defRPr/>
            </a:lvl1pPr>
          </a:lstStyle>
          <a:p>
            <a:fld id="{DA87C4F6-1543-4C05-BE0B-E0CC7A8647D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p>
        </p:txBody>
      </p:sp>
      <p:sp>
        <p:nvSpPr>
          <p:cNvPr id="3" name="Footer Placeholder 2"/>
          <p:cNvSpPr>
            <a:spLocks noGrp="1"/>
          </p:cNvSpPr>
          <p:nvPr>
            <p:ph type="ftr" sz="quarter" idx="11"/>
          </p:nvPr>
        </p:nvSpPr>
        <p:spPr/>
        <p:txBody>
          <a:bodyPr/>
          <a:lstStyle>
            <a:lvl1pPr>
              <a:defRPr/>
            </a:lvl1pPr>
          </a:lstStyle>
          <a:p>
            <a:endParaRPr lang="en-US"/>
          </a:p>
        </p:txBody>
      </p:sp>
      <p:sp>
        <p:nvSpPr>
          <p:cNvPr id="4" name="Slide Number Placeholder 3"/>
          <p:cNvSpPr>
            <a:spLocks noGrp="1"/>
          </p:cNvSpPr>
          <p:nvPr>
            <p:ph type="sldNum" sz="quarter" idx="12"/>
          </p:nvPr>
        </p:nvSpPr>
        <p:spPr/>
        <p:txBody>
          <a:bodyPr/>
          <a:lstStyle>
            <a:lvl1pPr>
              <a:defRPr/>
            </a:lvl1pPr>
          </a:lstStyle>
          <a:p>
            <a:fld id="{A069F771-DF87-4FF5-B8C1-D1D3714711A5}"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175DAABC-D1E4-4C98-B078-3BC803558233}"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endParaRPr lang="en-US"/>
          </a:p>
        </p:txBody>
      </p:sp>
      <p:sp>
        <p:nvSpPr>
          <p:cNvPr id="6" name="Footer Placeholder 5"/>
          <p:cNvSpPr>
            <a:spLocks noGrp="1"/>
          </p:cNvSpPr>
          <p:nvPr>
            <p:ph type="ftr" sz="quarter" idx="11"/>
          </p:nvPr>
        </p:nvSpPr>
        <p:spPr/>
        <p:txBody>
          <a:bodyPr/>
          <a:lstStyle>
            <a:lvl1pPr>
              <a:defRPr/>
            </a:lvl1pPr>
          </a:lstStyle>
          <a:p>
            <a:endParaRPr lang="en-US"/>
          </a:p>
        </p:txBody>
      </p:sp>
      <p:sp>
        <p:nvSpPr>
          <p:cNvPr id="7" name="Slide Number Placeholder 6"/>
          <p:cNvSpPr>
            <a:spLocks noGrp="1"/>
          </p:cNvSpPr>
          <p:nvPr>
            <p:ph type="sldNum" sz="quarter" idx="12"/>
          </p:nvPr>
        </p:nvSpPr>
        <p:spPr/>
        <p:txBody>
          <a:bodyPr/>
          <a:lstStyle>
            <a:lvl1pPr>
              <a:defRPr/>
            </a:lvl1pPr>
          </a:lstStyle>
          <a:p>
            <a:fld id="{E90F4152-16A6-48F3-9F4D-9EEF7D974DCC}"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cstate="print">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bwMode="auto">
          <a:xfrm>
            <a:off x="457200" y="292100"/>
            <a:ext cx="8229600" cy="13843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4579" name="Rectangle 3"/>
          <p:cNvSpPr>
            <a:spLocks noGrp="1" noChangeArrowheads="1"/>
          </p:cNvSpPr>
          <p:nvPr>
            <p:ph type="body" idx="1"/>
          </p:nvPr>
        </p:nvSpPr>
        <p:spPr bwMode="auto">
          <a:xfrm>
            <a:off x="457200" y="1905000"/>
            <a:ext cx="82296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24580"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400">
                <a:effectLst>
                  <a:outerShdw blurRad="38100" dist="38100" dir="2700000" algn="tl">
                    <a:srgbClr val="000000"/>
                  </a:outerShdw>
                </a:effectLst>
                <a:latin typeface="Arial" charset="0"/>
              </a:defRPr>
            </a:lvl1pPr>
          </a:lstStyle>
          <a:p>
            <a:endParaRPr lang="en-US"/>
          </a:p>
        </p:txBody>
      </p:sp>
      <p:sp>
        <p:nvSpPr>
          <p:cNvPr id="24581"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ctr" eaLnBrk="1" hangingPunct="1">
              <a:defRPr sz="1400">
                <a:effectLst>
                  <a:outerShdw blurRad="38100" dist="38100" dir="2700000" algn="tl">
                    <a:srgbClr val="000000"/>
                  </a:outerShdw>
                </a:effectLst>
                <a:latin typeface="Arial" charset="0"/>
              </a:defRPr>
            </a:lvl1pPr>
          </a:lstStyle>
          <a:p>
            <a:endParaRPr lang="en-US"/>
          </a:p>
        </p:txBody>
      </p:sp>
      <p:sp>
        <p:nvSpPr>
          <p:cNvPr id="24582"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400">
                <a:effectLst>
                  <a:outerShdw blurRad="38100" dist="38100" dir="2700000" algn="tl">
                    <a:srgbClr val="000000"/>
                  </a:outerShdw>
                </a:effectLst>
                <a:latin typeface="Arial" charset="0"/>
              </a:defRPr>
            </a:lvl1pPr>
          </a:lstStyle>
          <a:p>
            <a:fld id="{E6783A8B-8CB3-44FF-B812-42A34EF7E0C2}" type="slidenum">
              <a:rPr lang="en-US"/>
              <a:pPr/>
              <a:t>‹#›</a:t>
            </a:fld>
            <a:endParaRPr lang="en-US"/>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Lst>
  <p:txStyles>
    <p:titleStyle>
      <a:lvl1pPr algn="l"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2pPr>
      <a:lvl3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3pPr>
      <a:lvl4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4pPr>
      <a:lvl5pPr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5pPr>
      <a:lvl6pPr marL="4572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6pPr>
      <a:lvl7pPr marL="9144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7pPr>
      <a:lvl8pPr marL="13716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8pPr>
      <a:lvl9pPr marL="1828800" algn="l" rtl="0" fontAlgn="base">
        <a:spcBef>
          <a:spcPct val="0"/>
        </a:spcBef>
        <a:spcAft>
          <a:spcPct val="0"/>
        </a:spcAft>
        <a:defRPr sz="4400">
          <a:solidFill>
            <a:schemeClr val="tx2"/>
          </a:solidFill>
          <a:effectLst>
            <a:outerShdw blurRad="38100" dist="38100" dir="2700000" algn="tl">
              <a:srgbClr val="000000"/>
            </a:outerShdw>
          </a:effectLst>
          <a:latin typeface="Tahoma" charset="0"/>
        </a:defRPr>
      </a:lvl9pPr>
    </p:titleStyle>
    <p:bodyStyle>
      <a:lvl1pPr marL="342900" indent="-342900" algn="l" rtl="0" fontAlgn="base">
        <a:spcBef>
          <a:spcPct val="20000"/>
        </a:spcBef>
        <a:spcAft>
          <a:spcPct val="0"/>
        </a:spcAft>
        <a:buClr>
          <a:schemeClr val="hlink"/>
        </a:buClr>
        <a:buSzPct val="120000"/>
        <a:buChar char="•"/>
        <a:defRPr sz="3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Font typeface="Tahoma" charset="0"/>
        <a:buChar char="–"/>
        <a:defRPr sz="2800">
          <a:solidFill>
            <a:schemeClr val="tx1"/>
          </a:solidFill>
          <a:effectLst>
            <a:outerShdw blurRad="38100" dist="38100" dir="2700000" algn="tl">
              <a:srgbClr val="000000"/>
            </a:outerShdw>
          </a:effectLst>
          <a:latin typeface="+mn-lt"/>
        </a:defRPr>
      </a:lvl2pPr>
      <a:lvl3pPr marL="1143000" indent="-228600" algn="l" rtl="0" fontAlgn="base">
        <a:spcBef>
          <a:spcPct val="20000"/>
        </a:spcBef>
        <a:spcAft>
          <a:spcPct val="0"/>
        </a:spcAft>
        <a:buClr>
          <a:schemeClr val="hlink"/>
        </a:buClr>
        <a:buSzPct val="120000"/>
        <a:buChar char="•"/>
        <a:defRPr sz="2400">
          <a:solidFill>
            <a:schemeClr val="tx1"/>
          </a:solidFill>
          <a:effectLst>
            <a:outerShdw blurRad="38100" dist="38100" dir="2700000" algn="tl">
              <a:srgbClr val="000000"/>
            </a:outerShdw>
          </a:effectLst>
          <a:latin typeface="+mn-lt"/>
        </a:defRPr>
      </a:lvl3pPr>
      <a:lvl4pPr marL="1600200" indent="-228600" algn="l" rtl="0" fontAlgn="base">
        <a:spcBef>
          <a:spcPct val="20000"/>
        </a:spcBef>
        <a:spcAft>
          <a:spcPct val="0"/>
        </a:spcAft>
        <a:buFont typeface="Tahoma" charset="0"/>
        <a:buChar char="–"/>
        <a:defRPr sz="2000">
          <a:solidFill>
            <a:schemeClr val="tx1"/>
          </a:solidFill>
          <a:effectLst>
            <a:outerShdw blurRad="38100" dist="38100" dir="2700000" algn="tl">
              <a:srgbClr val="000000"/>
            </a:outerShdw>
          </a:effectLst>
          <a:latin typeface="+mn-lt"/>
        </a:defRPr>
      </a:lvl4pPr>
      <a:lvl5pPr marL="20574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5pPr>
      <a:lvl6pPr marL="25146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6pPr>
      <a:lvl7pPr marL="29718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7pPr>
      <a:lvl8pPr marL="34290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8pPr>
      <a:lvl9pPr marL="3886200" indent="-228600" algn="l" rtl="0" fontAlgn="base">
        <a:spcBef>
          <a:spcPct val="20000"/>
        </a:spcBef>
        <a:spcAft>
          <a:spcPct val="0"/>
        </a:spcAft>
        <a:buClr>
          <a:schemeClr val="hlink"/>
        </a:buClr>
        <a:buSzPct val="80000"/>
        <a:buFont typeface="Wingdings" pitchFamily="2" charset="2"/>
        <a:buChar char="v"/>
        <a:defRPr sz="2000">
          <a:solidFill>
            <a:schemeClr val="tx1"/>
          </a:solidFill>
          <a:effectLst>
            <a:outerShdw blurRad="38100" dist="38100" dir="2700000" algn="tl">
              <a:srgbClr val="000000"/>
            </a:outerShdw>
          </a:effectLst>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p:txBody>
          <a:bodyPr/>
          <a:lstStyle/>
          <a:p>
            <a:r>
              <a:rPr lang="en-US"/>
              <a:t>Family Educational Rights and Privacy Act (FERPA)</a:t>
            </a:r>
          </a:p>
        </p:txBody>
      </p:sp>
      <p:sp>
        <p:nvSpPr>
          <p:cNvPr id="3075" name="Rectangle 3"/>
          <p:cNvSpPr>
            <a:spLocks noGrp="1" noChangeArrowheads="1"/>
          </p:cNvSpPr>
          <p:nvPr>
            <p:ph type="subTitle" idx="1"/>
          </p:nvPr>
        </p:nvSpPr>
        <p:spPr>
          <a:xfrm>
            <a:off x="1371600" y="4114800"/>
            <a:ext cx="6400800" cy="1524000"/>
          </a:xfrm>
        </p:spPr>
        <p:txBody>
          <a:bodyPr/>
          <a:lstStyle/>
          <a:p>
            <a:endParaRPr lang="en-US"/>
          </a:p>
          <a:p>
            <a:r>
              <a:rPr lang="en-US" sz="1400"/>
              <a:t>Prepared by:  </a:t>
            </a:r>
          </a:p>
          <a:p>
            <a:r>
              <a:rPr lang="en-US" sz="1400"/>
              <a:t>Amy Krause</a:t>
            </a:r>
          </a:p>
          <a:p>
            <a:r>
              <a:rPr lang="en-US" sz="1400"/>
              <a:t>August 2007</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n-US" sz="3200"/>
              <a:t>Allowing Access … When ?</a:t>
            </a:r>
          </a:p>
        </p:txBody>
      </p:sp>
      <p:sp>
        <p:nvSpPr>
          <p:cNvPr id="12291" name="Rectangle 3"/>
          <p:cNvSpPr>
            <a:spLocks noGrp="1" noChangeArrowheads="1"/>
          </p:cNvSpPr>
          <p:nvPr>
            <p:ph type="body" idx="1"/>
          </p:nvPr>
        </p:nvSpPr>
        <p:spPr/>
        <p:txBody>
          <a:bodyPr/>
          <a:lstStyle/>
          <a:p>
            <a:pPr marL="609600" indent="-609600"/>
            <a:r>
              <a:rPr lang="en-US"/>
              <a:t>After a request for access to records, the District will allow access within a reasonable period of time, but in no case more than forty-five days after receipt of request.</a:t>
            </a:r>
          </a:p>
          <a:p>
            <a:pPr marL="990600" lvl="1" indent="-533400"/>
            <a:r>
              <a:rPr lang="en-US"/>
              <a:t>All requests for access should be directed to the building principal.</a:t>
            </a:r>
          </a:p>
          <a:p>
            <a:pPr marL="609600" indent="-609600">
              <a:buFontTx/>
              <a:buNone/>
            </a:pPr>
            <a:endParaRPr lang="en-US"/>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n-US" sz="3200"/>
              <a:t>Explanation and Interpretation:</a:t>
            </a:r>
          </a:p>
        </p:txBody>
      </p:sp>
      <p:sp>
        <p:nvSpPr>
          <p:cNvPr id="13315" name="Rectangle 3"/>
          <p:cNvSpPr>
            <a:spLocks noGrp="1" noChangeArrowheads="1"/>
          </p:cNvSpPr>
          <p:nvPr>
            <p:ph type="body" idx="1"/>
          </p:nvPr>
        </p:nvSpPr>
        <p:spPr/>
        <p:txBody>
          <a:bodyPr/>
          <a:lstStyle/>
          <a:p>
            <a:pPr marL="609600" indent="-609600"/>
            <a:r>
              <a:rPr lang="en-US"/>
              <a:t>After opportunity to inspect and review the student’s educational records, the    </a:t>
            </a:r>
          </a:p>
          <a:p>
            <a:pPr marL="609600" indent="-609600">
              <a:buFontTx/>
              <a:buNone/>
            </a:pPr>
            <a:r>
              <a:rPr lang="en-US"/>
              <a:t>     parent/guardian may make a request for explanations and interpretations of the records to the building principal.</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n-US"/>
              <a:t>If you have any questions concerning FERPA:</a:t>
            </a:r>
          </a:p>
        </p:txBody>
      </p:sp>
      <p:sp>
        <p:nvSpPr>
          <p:cNvPr id="14339" name="Rectangle 3"/>
          <p:cNvSpPr>
            <a:spLocks noGrp="1" noChangeArrowheads="1"/>
          </p:cNvSpPr>
          <p:nvPr>
            <p:ph type="body" idx="1"/>
          </p:nvPr>
        </p:nvSpPr>
        <p:spPr/>
        <p:txBody>
          <a:bodyPr/>
          <a:lstStyle/>
          <a:p>
            <a:r>
              <a:rPr lang="en-US" dirty="0"/>
              <a:t>Refer to Board </a:t>
            </a:r>
            <a:r>
              <a:rPr lang="en-US"/>
              <a:t>Policy </a:t>
            </a:r>
            <a:r>
              <a:rPr lang="en-US" smtClean="0"/>
              <a:t>5141 for </a:t>
            </a:r>
            <a:r>
              <a:rPr lang="en-US" dirty="0"/>
              <a:t>details </a:t>
            </a:r>
          </a:p>
          <a:p>
            <a:r>
              <a:rPr lang="en-US" dirty="0"/>
              <a:t>Consult your principal </a:t>
            </a:r>
          </a:p>
          <a:p>
            <a:r>
              <a:rPr lang="en-US" dirty="0"/>
              <a:t>Consult a central office administrator</a:t>
            </a:r>
          </a:p>
          <a:p>
            <a:pPr>
              <a:buFontTx/>
              <a:buNone/>
            </a:pPr>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p:txBody>
          <a:bodyPr/>
          <a:lstStyle/>
          <a:p>
            <a:r>
              <a:rPr lang="en-US"/>
              <a:t>Reminders:</a:t>
            </a:r>
          </a:p>
        </p:txBody>
      </p:sp>
      <p:sp>
        <p:nvSpPr>
          <p:cNvPr id="15363" name="Rectangle 3"/>
          <p:cNvSpPr>
            <a:spLocks noGrp="1" noChangeArrowheads="1"/>
          </p:cNvSpPr>
          <p:nvPr>
            <p:ph type="body" idx="1"/>
          </p:nvPr>
        </p:nvSpPr>
        <p:spPr/>
        <p:txBody>
          <a:bodyPr/>
          <a:lstStyle/>
          <a:p>
            <a:r>
              <a:rPr lang="en-US"/>
              <a:t>Discussing students in the workroom, hallway, or in public …..Just Don’t Do It!</a:t>
            </a:r>
          </a:p>
          <a:p>
            <a:pPr>
              <a:buFontTx/>
              <a:buNone/>
            </a:pPr>
            <a:endParaRPr lang="en-US"/>
          </a:p>
          <a:p>
            <a:r>
              <a:rPr lang="en-US"/>
              <a:t>When parents ask questions which involve other students …tell them that the Right to Privacy Act (federal law) prohibits you from discussing any student other than there own student with them</a:t>
            </a:r>
          </a:p>
          <a:p>
            <a:endParaRPr lang="en-US"/>
          </a:p>
          <a:p>
            <a:endParaRPr lang="en-US"/>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a:t>Reminders continued:</a:t>
            </a:r>
          </a:p>
        </p:txBody>
      </p:sp>
      <p:sp>
        <p:nvSpPr>
          <p:cNvPr id="16387" name="Rectangle 3"/>
          <p:cNvSpPr>
            <a:spLocks noGrp="1" noChangeArrowheads="1"/>
          </p:cNvSpPr>
          <p:nvPr>
            <p:ph type="body" idx="1"/>
          </p:nvPr>
        </p:nvSpPr>
        <p:spPr/>
        <p:txBody>
          <a:bodyPr/>
          <a:lstStyle/>
          <a:p>
            <a:r>
              <a:rPr lang="en-US"/>
              <a:t>Things you discuss when you think no one is listening … your own children or students in the building …you can not be too careful.</a:t>
            </a:r>
          </a:p>
          <a:p>
            <a:r>
              <a:rPr lang="en-US"/>
              <a:t>Only discuss student issues with those who have a “need to know” - fewer people are “need to know” than you might think</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algn="ctr"/>
            <a:r>
              <a:rPr lang="en-US"/>
              <a:t>CAUTION…</a:t>
            </a:r>
          </a:p>
        </p:txBody>
      </p:sp>
      <p:sp>
        <p:nvSpPr>
          <p:cNvPr id="17411" name="Rectangle 3"/>
          <p:cNvSpPr>
            <a:spLocks noGrp="1" noChangeArrowheads="1"/>
          </p:cNvSpPr>
          <p:nvPr>
            <p:ph type="body" idx="1"/>
          </p:nvPr>
        </p:nvSpPr>
        <p:spPr/>
        <p:txBody>
          <a:bodyPr/>
          <a:lstStyle/>
          <a:p>
            <a:r>
              <a:rPr lang="en-US" sz="2800"/>
              <a:t>When discussing student situations with other teachers – even when you are seeking professional advice – do not use student names – if the person you are talking to repeats what you have said about a student, you are the person who is legally liable because you shouldn’t have disclosed that information to begin with – the person who repeated it isn’t the one in legal trouble!</a:t>
            </a:r>
          </a:p>
          <a:p>
            <a:endParaRPr lang="en-US" sz="280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en-US" sz="4000"/>
              <a:t>Phrases to Use When People Put You on the Spot…..</a:t>
            </a:r>
          </a:p>
        </p:txBody>
      </p:sp>
      <p:sp>
        <p:nvSpPr>
          <p:cNvPr id="18435" name="Rectangle 3"/>
          <p:cNvSpPr>
            <a:spLocks noGrp="1" noChangeArrowheads="1"/>
          </p:cNvSpPr>
          <p:nvPr>
            <p:ph type="body" idx="1"/>
          </p:nvPr>
        </p:nvSpPr>
        <p:spPr/>
        <p:txBody>
          <a:bodyPr/>
          <a:lstStyle/>
          <a:p>
            <a:pPr>
              <a:lnSpc>
                <a:spcPct val="80000"/>
              </a:lnSpc>
            </a:pPr>
            <a:r>
              <a:rPr lang="en-US" sz="2800"/>
              <a:t>Federal law prohibits me from discussing other students with you.</a:t>
            </a:r>
          </a:p>
          <a:p>
            <a:pPr>
              <a:lnSpc>
                <a:spcPct val="80000"/>
              </a:lnSpc>
            </a:pPr>
            <a:r>
              <a:rPr lang="en-US" sz="2800"/>
              <a:t>That is information I am not allowed to give out (or discuss) because it is protected information.</a:t>
            </a:r>
          </a:p>
          <a:p>
            <a:pPr>
              <a:lnSpc>
                <a:spcPct val="80000"/>
              </a:lnSpc>
            </a:pPr>
            <a:r>
              <a:rPr lang="en-US" sz="2800"/>
              <a:t>You would need to talk to the principal about accessing your child’s records – there are specific steps in place for that as per Board Policy.</a:t>
            </a:r>
          </a:p>
          <a:p>
            <a:pPr>
              <a:lnSpc>
                <a:spcPct val="80000"/>
              </a:lnSpc>
            </a:pPr>
            <a:r>
              <a:rPr lang="en-US" sz="2800"/>
              <a:t>You would need to talk to the principal about amending your child’s records – we have a Board Policy regarding that action.</a:t>
            </a: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2"/>
          <p:cNvSpPr>
            <a:spLocks noGrp="1" noChangeArrowheads="1"/>
          </p:cNvSpPr>
          <p:nvPr>
            <p:ph type="title"/>
          </p:nvPr>
        </p:nvSpPr>
        <p:spPr/>
        <p:txBody>
          <a:bodyPr/>
          <a:lstStyle/>
          <a:p>
            <a:r>
              <a:rPr lang="en-US"/>
              <a:t>Stop and Think before Talking…</a:t>
            </a:r>
          </a:p>
        </p:txBody>
      </p:sp>
      <p:sp>
        <p:nvSpPr>
          <p:cNvPr id="21507" name="Rectangle 3"/>
          <p:cNvSpPr>
            <a:spLocks noGrp="1" noChangeArrowheads="1"/>
          </p:cNvSpPr>
          <p:nvPr>
            <p:ph type="body" idx="1"/>
          </p:nvPr>
        </p:nvSpPr>
        <p:spPr/>
        <p:txBody>
          <a:bodyPr/>
          <a:lstStyle/>
          <a:p>
            <a:r>
              <a:rPr lang="en-US"/>
              <a:t>Don’t place yourself in a situation which could lead to trouble – stop and think before you talk to anyone about a student situation.  Caution will help protect not only you, but it will help protect the privacy of our students.</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algn="ctr"/>
            <a:r>
              <a:rPr lang="en-US"/>
              <a:t>Congratulations!  </a:t>
            </a:r>
          </a:p>
        </p:txBody>
      </p:sp>
      <p:sp>
        <p:nvSpPr>
          <p:cNvPr id="22531" name="Rectangle 3"/>
          <p:cNvSpPr>
            <a:spLocks noGrp="1" noChangeArrowheads="1"/>
          </p:cNvSpPr>
          <p:nvPr>
            <p:ph type="body" idx="1"/>
          </p:nvPr>
        </p:nvSpPr>
        <p:spPr/>
        <p:txBody>
          <a:bodyPr/>
          <a:lstStyle/>
          <a:p>
            <a:pPr>
              <a:buFontTx/>
              <a:buNone/>
            </a:pPr>
            <a:r>
              <a:rPr lang="en-US" sz="7200"/>
              <a:t> </a:t>
            </a:r>
            <a:r>
              <a:rPr lang="en-US"/>
              <a:t>You have now been…</a:t>
            </a:r>
            <a:endParaRPr lang="en-US" sz="7200"/>
          </a:p>
          <a:p>
            <a:pPr>
              <a:buFontTx/>
              <a:buNone/>
            </a:pPr>
            <a:r>
              <a:rPr lang="en-US" sz="7200"/>
              <a:t>        FERPA’d</a:t>
            </a:r>
          </a:p>
          <a:p>
            <a:pPr>
              <a:buFontTx/>
              <a:buNone/>
            </a:pPr>
            <a:r>
              <a:rPr lang="en-US" sz="7200"/>
              <a:t>      for the year!</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r>
              <a:rPr lang="en-US"/>
              <a:t>Notice of Rights includes:</a:t>
            </a:r>
          </a:p>
        </p:txBody>
      </p:sp>
      <p:sp>
        <p:nvSpPr>
          <p:cNvPr id="4099" name="Rectangle 3"/>
          <p:cNvSpPr>
            <a:spLocks noGrp="1" noChangeArrowheads="1"/>
          </p:cNvSpPr>
          <p:nvPr>
            <p:ph type="body" idx="1"/>
          </p:nvPr>
        </p:nvSpPr>
        <p:spPr/>
        <p:txBody>
          <a:bodyPr/>
          <a:lstStyle/>
          <a:p>
            <a:pPr>
              <a:lnSpc>
                <a:spcPct val="90000"/>
              </a:lnSpc>
            </a:pPr>
            <a:r>
              <a:rPr lang="en-US" sz="2800"/>
              <a:t>Notice of Rights is disseminated annually to students and parents and includes:</a:t>
            </a:r>
          </a:p>
          <a:p>
            <a:pPr>
              <a:lnSpc>
                <a:spcPct val="90000"/>
              </a:lnSpc>
            </a:pPr>
            <a:r>
              <a:rPr lang="en-US" sz="2800"/>
              <a:t>Right to inspect and review educational records</a:t>
            </a:r>
          </a:p>
          <a:p>
            <a:pPr>
              <a:lnSpc>
                <a:spcPct val="90000"/>
              </a:lnSpc>
            </a:pPr>
            <a:r>
              <a:rPr lang="en-US" sz="2800"/>
              <a:t>Right to request changes to educational records</a:t>
            </a:r>
          </a:p>
          <a:p>
            <a:pPr>
              <a:lnSpc>
                <a:spcPct val="90000"/>
              </a:lnSpc>
            </a:pPr>
            <a:r>
              <a:rPr lang="en-US" sz="2800"/>
              <a:t>Right to consent to disclosures of personally identifiable information without consent</a:t>
            </a:r>
          </a:p>
          <a:p>
            <a:pPr>
              <a:lnSpc>
                <a:spcPct val="90000"/>
              </a:lnSpc>
            </a:pPr>
            <a:r>
              <a:rPr lang="en-US" sz="2800"/>
              <a:t>Right to obtain copy of policy and guidelines.</a:t>
            </a:r>
          </a:p>
        </p:txBody>
      </p:sp>
    </p:spTree>
  </p:cSld>
  <p:clrMapOvr>
    <a:masterClrMapping/>
  </p:clrMapOvr>
  <p:transition>
    <p:wipe dir="d"/>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7" presetClass="entr" presetSubtype="0" fill="hold" grpId="0" nodeType="withEffect">
                                  <p:stCondLst>
                                    <p:cond delay="0"/>
                                  </p:stCondLst>
                                  <p:childTnLst>
                                    <p:set>
                                      <p:cBhvr>
                                        <p:cTn id="6" dur="1" fill="hold">
                                          <p:stCondLst>
                                            <p:cond delay="0"/>
                                          </p:stCondLst>
                                        </p:cTn>
                                        <p:tgtEl>
                                          <p:spTgt spid="4098"/>
                                        </p:tgtEl>
                                        <p:attrNameLst>
                                          <p:attrName>style.visibility</p:attrName>
                                        </p:attrNameLst>
                                      </p:cBhvr>
                                      <p:to>
                                        <p:strVal val="visible"/>
                                      </p:to>
                                    </p:set>
                                    <p:animEffect transition="in" filter="fade">
                                      <p:cBhvr>
                                        <p:cTn id="7" dur="1000"/>
                                        <p:tgtEl>
                                          <p:spTgt spid="4098"/>
                                        </p:tgtEl>
                                      </p:cBhvr>
                                    </p:animEffect>
                                    <p:anim calcmode="lin" valueType="num">
                                      <p:cBhvr>
                                        <p:cTn id="8" dur="1000" fill="hold"/>
                                        <p:tgtEl>
                                          <p:spTgt spid="4098"/>
                                        </p:tgtEl>
                                        <p:attrNameLst>
                                          <p:attrName>ppt_x</p:attrName>
                                        </p:attrNameLst>
                                      </p:cBhvr>
                                      <p:tavLst>
                                        <p:tav tm="0">
                                          <p:val>
                                            <p:strVal val="#ppt_x"/>
                                          </p:val>
                                        </p:tav>
                                        <p:tav tm="100000">
                                          <p:val>
                                            <p:strVal val="#ppt_x"/>
                                          </p:val>
                                        </p:tav>
                                      </p:tavLst>
                                    </p:anim>
                                    <p:anim calcmode="lin" valueType="num">
                                      <p:cBhvr>
                                        <p:cTn id="9" dur="898" decel="100000" fill="hold"/>
                                        <p:tgtEl>
                                          <p:spTgt spid="4098"/>
                                        </p:tgtEl>
                                        <p:attrNameLst>
                                          <p:attrName>ppt_y</p:attrName>
                                        </p:attrNameLst>
                                      </p:cBhvr>
                                      <p:tavLst>
                                        <p:tav tm="0">
                                          <p:val>
                                            <p:strVal val="#ppt_y+1"/>
                                          </p:val>
                                        </p:tav>
                                        <p:tav tm="100000">
                                          <p:val>
                                            <p:strVal val="#ppt_y-.03"/>
                                          </p:val>
                                        </p:tav>
                                      </p:tavLst>
                                    </p:anim>
                                    <p:anim calcmode="lin" valueType="num">
                                      <p:cBhvr>
                                        <p:cTn id="10" dur="100" accel="100000" fill="hold">
                                          <p:stCondLst>
                                            <p:cond delay="898"/>
                                          </p:stCondLst>
                                        </p:cTn>
                                        <p:tgtEl>
                                          <p:spTgt spid="4098"/>
                                        </p:tgtEl>
                                        <p:attrNameLst>
                                          <p:attrName>ppt_y</p:attrName>
                                        </p:attrNameLst>
                                      </p:cBhvr>
                                      <p:tavLst>
                                        <p:tav tm="0">
                                          <p:val>
                                            <p:strVal val="#ppt_y-.03"/>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37" presetClass="entr" presetSubtype="0" fill="hold" grpId="0" nodeType="clickEffect">
                                  <p:stCondLst>
                                    <p:cond delay="0"/>
                                  </p:stCondLst>
                                  <p:childTnLst>
                                    <p:set>
                                      <p:cBhvr>
                                        <p:cTn id="14" dur="1" fill="hold">
                                          <p:stCondLst>
                                            <p:cond delay="0"/>
                                          </p:stCondLst>
                                        </p:cTn>
                                        <p:tgtEl>
                                          <p:spTgt spid="4099">
                                            <p:txEl>
                                              <p:pRg st="0" end="0"/>
                                            </p:txEl>
                                          </p:spTgt>
                                        </p:tgtEl>
                                        <p:attrNameLst>
                                          <p:attrName>style.visibility</p:attrName>
                                        </p:attrNameLst>
                                      </p:cBhvr>
                                      <p:to>
                                        <p:strVal val="visible"/>
                                      </p:to>
                                    </p:set>
                                    <p:animEffect transition="in" filter="fade">
                                      <p:cBhvr>
                                        <p:cTn id="15" dur="1000"/>
                                        <p:tgtEl>
                                          <p:spTgt spid="4099">
                                            <p:txEl>
                                              <p:pRg st="0" end="0"/>
                                            </p:txEl>
                                          </p:spTgt>
                                        </p:tgtEl>
                                      </p:cBhvr>
                                    </p:animEffect>
                                    <p:anim calcmode="lin" valueType="num">
                                      <p:cBhvr>
                                        <p:cTn id="16" dur="1000" fill="hold"/>
                                        <p:tgtEl>
                                          <p:spTgt spid="4099">
                                            <p:txEl>
                                              <p:pRg st="0" end="0"/>
                                            </p:txEl>
                                          </p:spTgt>
                                        </p:tgtEl>
                                        <p:attrNameLst>
                                          <p:attrName>ppt_x</p:attrName>
                                        </p:attrNameLst>
                                      </p:cBhvr>
                                      <p:tavLst>
                                        <p:tav tm="0">
                                          <p:val>
                                            <p:strVal val="#ppt_x"/>
                                          </p:val>
                                        </p:tav>
                                        <p:tav tm="100000">
                                          <p:val>
                                            <p:strVal val="#ppt_x"/>
                                          </p:val>
                                        </p:tav>
                                      </p:tavLst>
                                    </p:anim>
                                    <p:anim calcmode="lin" valueType="num">
                                      <p:cBhvr>
                                        <p:cTn id="17" dur="898" decel="100000" fill="hold"/>
                                        <p:tgtEl>
                                          <p:spTgt spid="4099">
                                            <p:txEl>
                                              <p:pRg st="0" end="0"/>
                                            </p:txEl>
                                          </p:spTgt>
                                        </p:tgtEl>
                                        <p:attrNameLst>
                                          <p:attrName>ppt_y</p:attrName>
                                        </p:attrNameLst>
                                      </p:cBhvr>
                                      <p:tavLst>
                                        <p:tav tm="0">
                                          <p:val>
                                            <p:strVal val="#ppt_y+1"/>
                                          </p:val>
                                        </p:tav>
                                        <p:tav tm="100000">
                                          <p:val>
                                            <p:strVal val="#ppt_y-.03"/>
                                          </p:val>
                                        </p:tav>
                                      </p:tavLst>
                                    </p:anim>
                                    <p:anim calcmode="lin" valueType="num">
                                      <p:cBhvr>
                                        <p:cTn id="18" dur="100" accel="100000" fill="hold">
                                          <p:stCondLst>
                                            <p:cond delay="898"/>
                                          </p:stCondLst>
                                        </p:cTn>
                                        <p:tgtEl>
                                          <p:spTgt spid="4099">
                                            <p:txEl>
                                              <p:pRg st="0" end="0"/>
                                            </p:txEl>
                                          </p:spTgt>
                                        </p:tgtEl>
                                        <p:attrNameLst>
                                          <p:attrName>ppt_y</p:attrName>
                                        </p:attrNameLst>
                                      </p:cBhvr>
                                      <p:tavLst>
                                        <p:tav tm="0">
                                          <p:val>
                                            <p:strVal val="#ppt_y-.03"/>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37" presetClass="entr" presetSubtype="0" fill="hold" grpId="0" nodeType="clickEffect">
                                  <p:stCondLst>
                                    <p:cond delay="0"/>
                                  </p:stCondLst>
                                  <p:childTnLst>
                                    <p:set>
                                      <p:cBhvr>
                                        <p:cTn id="22" dur="1" fill="hold">
                                          <p:stCondLst>
                                            <p:cond delay="0"/>
                                          </p:stCondLst>
                                        </p:cTn>
                                        <p:tgtEl>
                                          <p:spTgt spid="4099">
                                            <p:txEl>
                                              <p:pRg st="1" end="1"/>
                                            </p:txEl>
                                          </p:spTgt>
                                        </p:tgtEl>
                                        <p:attrNameLst>
                                          <p:attrName>style.visibility</p:attrName>
                                        </p:attrNameLst>
                                      </p:cBhvr>
                                      <p:to>
                                        <p:strVal val="visible"/>
                                      </p:to>
                                    </p:set>
                                    <p:animEffect transition="in" filter="fade">
                                      <p:cBhvr>
                                        <p:cTn id="23" dur="1000"/>
                                        <p:tgtEl>
                                          <p:spTgt spid="4099">
                                            <p:txEl>
                                              <p:pRg st="1" end="1"/>
                                            </p:txEl>
                                          </p:spTgt>
                                        </p:tgtEl>
                                      </p:cBhvr>
                                    </p:animEffect>
                                    <p:anim calcmode="lin" valueType="num">
                                      <p:cBhvr>
                                        <p:cTn id="24" dur="1000" fill="hold"/>
                                        <p:tgtEl>
                                          <p:spTgt spid="4099">
                                            <p:txEl>
                                              <p:pRg st="1" end="1"/>
                                            </p:txEl>
                                          </p:spTgt>
                                        </p:tgtEl>
                                        <p:attrNameLst>
                                          <p:attrName>ppt_x</p:attrName>
                                        </p:attrNameLst>
                                      </p:cBhvr>
                                      <p:tavLst>
                                        <p:tav tm="0">
                                          <p:val>
                                            <p:strVal val="#ppt_x"/>
                                          </p:val>
                                        </p:tav>
                                        <p:tav tm="100000">
                                          <p:val>
                                            <p:strVal val="#ppt_x"/>
                                          </p:val>
                                        </p:tav>
                                      </p:tavLst>
                                    </p:anim>
                                    <p:anim calcmode="lin" valueType="num">
                                      <p:cBhvr>
                                        <p:cTn id="25" dur="898" decel="100000" fill="hold"/>
                                        <p:tgtEl>
                                          <p:spTgt spid="4099">
                                            <p:txEl>
                                              <p:pRg st="1" end="1"/>
                                            </p:txEl>
                                          </p:spTgt>
                                        </p:tgtEl>
                                        <p:attrNameLst>
                                          <p:attrName>ppt_y</p:attrName>
                                        </p:attrNameLst>
                                      </p:cBhvr>
                                      <p:tavLst>
                                        <p:tav tm="0">
                                          <p:val>
                                            <p:strVal val="#ppt_y+1"/>
                                          </p:val>
                                        </p:tav>
                                        <p:tav tm="100000">
                                          <p:val>
                                            <p:strVal val="#ppt_y-.03"/>
                                          </p:val>
                                        </p:tav>
                                      </p:tavLst>
                                    </p:anim>
                                    <p:anim calcmode="lin" valueType="num">
                                      <p:cBhvr>
                                        <p:cTn id="26" dur="100" accel="100000" fill="hold">
                                          <p:stCondLst>
                                            <p:cond delay="898"/>
                                          </p:stCondLst>
                                        </p:cTn>
                                        <p:tgtEl>
                                          <p:spTgt spid="4099">
                                            <p:txEl>
                                              <p:pRg st="1" end="1"/>
                                            </p:txEl>
                                          </p:spTgt>
                                        </p:tgtEl>
                                        <p:attrNameLst>
                                          <p:attrName>ppt_y</p:attrName>
                                        </p:attrNameLst>
                                      </p:cBhvr>
                                      <p:tavLst>
                                        <p:tav tm="0">
                                          <p:val>
                                            <p:strVal val="#ppt_y-.03"/>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37" presetClass="entr" presetSubtype="0" fill="hold" grpId="0" nodeType="clickEffect">
                                  <p:stCondLst>
                                    <p:cond delay="0"/>
                                  </p:stCondLst>
                                  <p:childTnLst>
                                    <p:set>
                                      <p:cBhvr>
                                        <p:cTn id="30" dur="1" fill="hold">
                                          <p:stCondLst>
                                            <p:cond delay="0"/>
                                          </p:stCondLst>
                                        </p:cTn>
                                        <p:tgtEl>
                                          <p:spTgt spid="4099">
                                            <p:txEl>
                                              <p:pRg st="2" end="2"/>
                                            </p:txEl>
                                          </p:spTgt>
                                        </p:tgtEl>
                                        <p:attrNameLst>
                                          <p:attrName>style.visibility</p:attrName>
                                        </p:attrNameLst>
                                      </p:cBhvr>
                                      <p:to>
                                        <p:strVal val="visible"/>
                                      </p:to>
                                    </p:set>
                                    <p:animEffect transition="in" filter="fade">
                                      <p:cBhvr>
                                        <p:cTn id="31" dur="1000"/>
                                        <p:tgtEl>
                                          <p:spTgt spid="4099">
                                            <p:txEl>
                                              <p:pRg st="2" end="2"/>
                                            </p:txEl>
                                          </p:spTgt>
                                        </p:tgtEl>
                                      </p:cBhvr>
                                    </p:animEffect>
                                    <p:anim calcmode="lin" valueType="num">
                                      <p:cBhvr>
                                        <p:cTn id="32" dur="1000" fill="hold"/>
                                        <p:tgtEl>
                                          <p:spTgt spid="4099">
                                            <p:txEl>
                                              <p:pRg st="2" end="2"/>
                                            </p:txEl>
                                          </p:spTgt>
                                        </p:tgtEl>
                                        <p:attrNameLst>
                                          <p:attrName>ppt_x</p:attrName>
                                        </p:attrNameLst>
                                      </p:cBhvr>
                                      <p:tavLst>
                                        <p:tav tm="0">
                                          <p:val>
                                            <p:strVal val="#ppt_x"/>
                                          </p:val>
                                        </p:tav>
                                        <p:tav tm="100000">
                                          <p:val>
                                            <p:strVal val="#ppt_x"/>
                                          </p:val>
                                        </p:tav>
                                      </p:tavLst>
                                    </p:anim>
                                    <p:anim calcmode="lin" valueType="num">
                                      <p:cBhvr>
                                        <p:cTn id="33" dur="898" decel="100000" fill="hold"/>
                                        <p:tgtEl>
                                          <p:spTgt spid="4099">
                                            <p:txEl>
                                              <p:pRg st="2" end="2"/>
                                            </p:txEl>
                                          </p:spTgt>
                                        </p:tgtEl>
                                        <p:attrNameLst>
                                          <p:attrName>ppt_y</p:attrName>
                                        </p:attrNameLst>
                                      </p:cBhvr>
                                      <p:tavLst>
                                        <p:tav tm="0">
                                          <p:val>
                                            <p:strVal val="#ppt_y+1"/>
                                          </p:val>
                                        </p:tav>
                                        <p:tav tm="100000">
                                          <p:val>
                                            <p:strVal val="#ppt_y-.03"/>
                                          </p:val>
                                        </p:tav>
                                      </p:tavLst>
                                    </p:anim>
                                    <p:anim calcmode="lin" valueType="num">
                                      <p:cBhvr>
                                        <p:cTn id="34" dur="100" accel="100000" fill="hold">
                                          <p:stCondLst>
                                            <p:cond delay="898"/>
                                          </p:stCondLst>
                                        </p:cTn>
                                        <p:tgtEl>
                                          <p:spTgt spid="4099">
                                            <p:txEl>
                                              <p:pRg st="2" end="2"/>
                                            </p:txEl>
                                          </p:spTgt>
                                        </p:tgtEl>
                                        <p:attrNameLst>
                                          <p:attrName>ppt_y</p:attrName>
                                        </p:attrNameLst>
                                      </p:cBhvr>
                                      <p:tavLst>
                                        <p:tav tm="0">
                                          <p:val>
                                            <p:strVal val="#ppt_y-.03"/>
                                          </p:val>
                                        </p:tav>
                                        <p:tav tm="100000">
                                          <p:val>
                                            <p:strVal val="#ppt_y"/>
                                          </p:val>
                                        </p:tav>
                                      </p:tavLst>
                                    </p:anim>
                                  </p:childTnLst>
                                </p:cTn>
                              </p:par>
                            </p:childTnLst>
                          </p:cTn>
                        </p:par>
                      </p:childTnLst>
                    </p:cTn>
                  </p:par>
                  <p:par>
                    <p:cTn id="35" fill="hold">
                      <p:stCondLst>
                        <p:cond delay="indefinite"/>
                      </p:stCondLst>
                      <p:childTnLst>
                        <p:par>
                          <p:cTn id="36" fill="hold">
                            <p:stCondLst>
                              <p:cond delay="0"/>
                            </p:stCondLst>
                            <p:childTnLst>
                              <p:par>
                                <p:cTn id="37" presetID="37" presetClass="entr" presetSubtype="0" fill="hold" grpId="0" nodeType="clickEffect">
                                  <p:stCondLst>
                                    <p:cond delay="0"/>
                                  </p:stCondLst>
                                  <p:childTnLst>
                                    <p:set>
                                      <p:cBhvr>
                                        <p:cTn id="38" dur="1" fill="hold">
                                          <p:stCondLst>
                                            <p:cond delay="0"/>
                                          </p:stCondLst>
                                        </p:cTn>
                                        <p:tgtEl>
                                          <p:spTgt spid="4099">
                                            <p:txEl>
                                              <p:pRg st="3" end="3"/>
                                            </p:txEl>
                                          </p:spTgt>
                                        </p:tgtEl>
                                        <p:attrNameLst>
                                          <p:attrName>style.visibility</p:attrName>
                                        </p:attrNameLst>
                                      </p:cBhvr>
                                      <p:to>
                                        <p:strVal val="visible"/>
                                      </p:to>
                                    </p:set>
                                    <p:animEffect transition="in" filter="fade">
                                      <p:cBhvr>
                                        <p:cTn id="39" dur="1000"/>
                                        <p:tgtEl>
                                          <p:spTgt spid="4099">
                                            <p:txEl>
                                              <p:pRg st="3" end="3"/>
                                            </p:txEl>
                                          </p:spTgt>
                                        </p:tgtEl>
                                      </p:cBhvr>
                                    </p:animEffect>
                                    <p:anim calcmode="lin" valueType="num">
                                      <p:cBhvr>
                                        <p:cTn id="40" dur="1000" fill="hold"/>
                                        <p:tgtEl>
                                          <p:spTgt spid="4099">
                                            <p:txEl>
                                              <p:pRg st="3" end="3"/>
                                            </p:txEl>
                                          </p:spTgt>
                                        </p:tgtEl>
                                        <p:attrNameLst>
                                          <p:attrName>ppt_x</p:attrName>
                                        </p:attrNameLst>
                                      </p:cBhvr>
                                      <p:tavLst>
                                        <p:tav tm="0">
                                          <p:val>
                                            <p:strVal val="#ppt_x"/>
                                          </p:val>
                                        </p:tav>
                                        <p:tav tm="100000">
                                          <p:val>
                                            <p:strVal val="#ppt_x"/>
                                          </p:val>
                                        </p:tav>
                                      </p:tavLst>
                                    </p:anim>
                                    <p:anim calcmode="lin" valueType="num">
                                      <p:cBhvr>
                                        <p:cTn id="41" dur="898" decel="100000" fill="hold"/>
                                        <p:tgtEl>
                                          <p:spTgt spid="4099">
                                            <p:txEl>
                                              <p:pRg st="3" end="3"/>
                                            </p:txEl>
                                          </p:spTgt>
                                        </p:tgtEl>
                                        <p:attrNameLst>
                                          <p:attrName>ppt_y</p:attrName>
                                        </p:attrNameLst>
                                      </p:cBhvr>
                                      <p:tavLst>
                                        <p:tav tm="0">
                                          <p:val>
                                            <p:strVal val="#ppt_y+1"/>
                                          </p:val>
                                        </p:tav>
                                        <p:tav tm="100000">
                                          <p:val>
                                            <p:strVal val="#ppt_y-.03"/>
                                          </p:val>
                                        </p:tav>
                                      </p:tavLst>
                                    </p:anim>
                                    <p:anim calcmode="lin" valueType="num">
                                      <p:cBhvr>
                                        <p:cTn id="42" dur="100" accel="100000" fill="hold">
                                          <p:stCondLst>
                                            <p:cond delay="898"/>
                                          </p:stCondLst>
                                        </p:cTn>
                                        <p:tgtEl>
                                          <p:spTgt spid="4099">
                                            <p:txEl>
                                              <p:pRg st="3" end="3"/>
                                            </p:txEl>
                                          </p:spTgt>
                                        </p:tgtEl>
                                        <p:attrNameLst>
                                          <p:attrName>ppt_y</p:attrName>
                                        </p:attrNameLst>
                                      </p:cBhvr>
                                      <p:tavLst>
                                        <p:tav tm="0">
                                          <p:val>
                                            <p:strVal val="#ppt_y-.03"/>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37" presetClass="entr" presetSubtype="0" fill="hold" grpId="0" nodeType="clickEffect">
                                  <p:stCondLst>
                                    <p:cond delay="0"/>
                                  </p:stCondLst>
                                  <p:childTnLst>
                                    <p:set>
                                      <p:cBhvr>
                                        <p:cTn id="46" dur="1" fill="hold">
                                          <p:stCondLst>
                                            <p:cond delay="0"/>
                                          </p:stCondLst>
                                        </p:cTn>
                                        <p:tgtEl>
                                          <p:spTgt spid="4099">
                                            <p:txEl>
                                              <p:pRg st="4" end="4"/>
                                            </p:txEl>
                                          </p:spTgt>
                                        </p:tgtEl>
                                        <p:attrNameLst>
                                          <p:attrName>style.visibility</p:attrName>
                                        </p:attrNameLst>
                                      </p:cBhvr>
                                      <p:to>
                                        <p:strVal val="visible"/>
                                      </p:to>
                                    </p:set>
                                    <p:animEffect transition="in" filter="fade">
                                      <p:cBhvr>
                                        <p:cTn id="47" dur="1000"/>
                                        <p:tgtEl>
                                          <p:spTgt spid="4099">
                                            <p:txEl>
                                              <p:pRg st="4" end="4"/>
                                            </p:txEl>
                                          </p:spTgt>
                                        </p:tgtEl>
                                      </p:cBhvr>
                                    </p:animEffect>
                                    <p:anim calcmode="lin" valueType="num">
                                      <p:cBhvr>
                                        <p:cTn id="48" dur="1000" fill="hold"/>
                                        <p:tgtEl>
                                          <p:spTgt spid="4099">
                                            <p:txEl>
                                              <p:pRg st="4" end="4"/>
                                            </p:txEl>
                                          </p:spTgt>
                                        </p:tgtEl>
                                        <p:attrNameLst>
                                          <p:attrName>ppt_x</p:attrName>
                                        </p:attrNameLst>
                                      </p:cBhvr>
                                      <p:tavLst>
                                        <p:tav tm="0">
                                          <p:val>
                                            <p:strVal val="#ppt_x"/>
                                          </p:val>
                                        </p:tav>
                                        <p:tav tm="100000">
                                          <p:val>
                                            <p:strVal val="#ppt_x"/>
                                          </p:val>
                                        </p:tav>
                                      </p:tavLst>
                                    </p:anim>
                                    <p:anim calcmode="lin" valueType="num">
                                      <p:cBhvr>
                                        <p:cTn id="49" dur="898" decel="100000" fill="hold"/>
                                        <p:tgtEl>
                                          <p:spTgt spid="4099">
                                            <p:txEl>
                                              <p:pRg st="4" end="4"/>
                                            </p:txEl>
                                          </p:spTgt>
                                        </p:tgtEl>
                                        <p:attrNameLst>
                                          <p:attrName>ppt_y</p:attrName>
                                        </p:attrNameLst>
                                      </p:cBhvr>
                                      <p:tavLst>
                                        <p:tav tm="0">
                                          <p:val>
                                            <p:strVal val="#ppt_y+1"/>
                                          </p:val>
                                        </p:tav>
                                        <p:tav tm="100000">
                                          <p:val>
                                            <p:strVal val="#ppt_y-.03"/>
                                          </p:val>
                                        </p:tav>
                                      </p:tavLst>
                                    </p:anim>
                                    <p:anim calcmode="lin" valueType="num">
                                      <p:cBhvr>
                                        <p:cTn id="50" dur="100" accel="100000" fill="hold">
                                          <p:stCondLst>
                                            <p:cond delay="898"/>
                                          </p:stCondLst>
                                        </p:cTn>
                                        <p:tgtEl>
                                          <p:spTgt spid="4099">
                                            <p:txEl>
                                              <p:pRg st="4" end="4"/>
                                            </p:txEl>
                                          </p:spTgt>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099" grpId="0" build="p"/>
    </p:bldLst>
  </p:timing>
</p:sld>
</file>

<file path=ppt/slides/slide3.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US" sz="2800" b="1" i="1"/>
              <a:t>Personally Identifiable Information </a:t>
            </a:r>
            <a:r>
              <a:rPr lang="en-US" sz="2800"/>
              <a:t>includes the following:</a:t>
            </a:r>
            <a:br>
              <a:rPr lang="en-US" sz="2800"/>
            </a:br>
            <a:endParaRPr lang="en-US" sz="2800"/>
          </a:p>
        </p:txBody>
      </p:sp>
      <p:sp>
        <p:nvSpPr>
          <p:cNvPr id="5123" name="Rectangle 3"/>
          <p:cNvSpPr>
            <a:spLocks noGrp="1" noChangeArrowheads="1"/>
          </p:cNvSpPr>
          <p:nvPr>
            <p:ph type="body" idx="1"/>
          </p:nvPr>
        </p:nvSpPr>
        <p:spPr/>
        <p:txBody>
          <a:bodyPr/>
          <a:lstStyle/>
          <a:p>
            <a:pPr marL="990600" lvl="1" indent="-533400"/>
            <a:r>
              <a:rPr lang="en-US" sz="2400"/>
              <a:t>Student’s name</a:t>
            </a:r>
          </a:p>
          <a:p>
            <a:pPr marL="990600" lvl="1" indent="-533400"/>
            <a:r>
              <a:rPr lang="en-US" sz="2400"/>
              <a:t>The name of student’s parent/guardian or other family member </a:t>
            </a:r>
          </a:p>
          <a:p>
            <a:pPr marL="990600" lvl="1" indent="-533400"/>
            <a:r>
              <a:rPr lang="en-US" sz="2400"/>
              <a:t>The address of the student or student’s family</a:t>
            </a:r>
          </a:p>
          <a:p>
            <a:pPr marL="990600" lvl="1" indent="-533400"/>
            <a:r>
              <a:rPr lang="en-US" sz="2400"/>
              <a:t>A personal identifier, such as the student’s SSN or MOSIS #</a:t>
            </a:r>
          </a:p>
          <a:p>
            <a:pPr marL="990600" lvl="1" indent="-533400"/>
            <a:r>
              <a:rPr lang="en-US" sz="2400"/>
              <a:t>A list of personal characteristics that would make the student’s identity easily traceable</a:t>
            </a:r>
          </a:p>
          <a:p>
            <a:pPr marL="990600" lvl="1" indent="-533400"/>
            <a:r>
              <a:rPr lang="en-US" sz="2400"/>
              <a:t>Other information that would make the student’s identity easily traceable.</a:t>
            </a:r>
          </a:p>
          <a:p>
            <a:pPr marL="609600" indent="-609600"/>
            <a:endParaRPr lang="en-US" sz="280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9" presetClass="entr" presetSubtype="0" decel="100000" fill="hold" grpId="0" nodeType="withEffect">
                                  <p:stCondLst>
                                    <p:cond delay="0"/>
                                  </p:stCondLst>
                                  <p:childTnLst>
                                    <p:set>
                                      <p:cBhvr>
                                        <p:cTn id="6" dur="1" fill="hold">
                                          <p:stCondLst>
                                            <p:cond delay="0"/>
                                          </p:stCondLst>
                                        </p:cTn>
                                        <p:tgtEl>
                                          <p:spTgt spid="5122"/>
                                        </p:tgtEl>
                                        <p:attrNameLst>
                                          <p:attrName>style.visibility</p:attrName>
                                        </p:attrNameLst>
                                      </p:cBhvr>
                                      <p:to>
                                        <p:strVal val="visible"/>
                                      </p:to>
                                    </p:set>
                                    <p:anim calcmode="lin" valueType="num">
                                      <p:cBhvr>
                                        <p:cTn id="7" dur="500" fill="hold"/>
                                        <p:tgtEl>
                                          <p:spTgt spid="5122"/>
                                        </p:tgtEl>
                                        <p:attrNameLst>
                                          <p:attrName>ppt_w</p:attrName>
                                        </p:attrNameLst>
                                      </p:cBhvr>
                                      <p:tavLst>
                                        <p:tav tm="0">
                                          <p:val>
                                            <p:fltVal val="0"/>
                                          </p:val>
                                        </p:tav>
                                        <p:tav tm="100000">
                                          <p:val>
                                            <p:strVal val="#ppt_w"/>
                                          </p:val>
                                        </p:tav>
                                      </p:tavLst>
                                    </p:anim>
                                    <p:anim calcmode="lin" valueType="num">
                                      <p:cBhvr>
                                        <p:cTn id="8" dur="500" fill="hold"/>
                                        <p:tgtEl>
                                          <p:spTgt spid="5122"/>
                                        </p:tgtEl>
                                        <p:attrNameLst>
                                          <p:attrName>ppt_h</p:attrName>
                                        </p:attrNameLst>
                                      </p:cBhvr>
                                      <p:tavLst>
                                        <p:tav tm="0">
                                          <p:val>
                                            <p:fltVal val="0"/>
                                          </p:val>
                                        </p:tav>
                                        <p:tav tm="100000">
                                          <p:val>
                                            <p:strVal val="#ppt_h"/>
                                          </p:val>
                                        </p:tav>
                                      </p:tavLst>
                                    </p:anim>
                                    <p:anim calcmode="lin" valueType="num">
                                      <p:cBhvr>
                                        <p:cTn id="9" dur="500" fill="hold"/>
                                        <p:tgtEl>
                                          <p:spTgt spid="5122"/>
                                        </p:tgtEl>
                                        <p:attrNameLst>
                                          <p:attrName>style.rotation</p:attrName>
                                        </p:attrNameLst>
                                      </p:cBhvr>
                                      <p:tavLst>
                                        <p:tav tm="0">
                                          <p:val>
                                            <p:fltVal val="360"/>
                                          </p:val>
                                        </p:tav>
                                        <p:tav tm="100000">
                                          <p:val>
                                            <p:fltVal val="0"/>
                                          </p:val>
                                        </p:tav>
                                      </p:tavLst>
                                    </p:anim>
                                    <p:animEffect transition="in" filter="fade">
                                      <p:cBhvr>
                                        <p:cTn id="10" dur="500"/>
                                        <p:tgtEl>
                                          <p:spTgt spid="5122"/>
                                        </p:tgtEl>
                                      </p:cBhvr>
                                    </p:animEffect>
                                  </p:childTnLst>
                                </p:cTn>
                              </p:par>
                            </p:childTnLst>
                          </p:cTn>
                        </p:par>
                      </p:childTnLst>
                    </p:cTn>
                  </p:par>
                  <p:par>
                    <p:cTn id="11" fill="hold">
                      <p:stCondLst>
                        <p:cond delay="indefinite"/>
                      </p:stCondLst>
                      <p:childTnLst>
                        <p:par>
                          <p:cTn id="12" fill="hold">
                            <p:stCondLst>
                              <p:cond delay="0"/>
                            </p:stCondLst>
                            <p:childTnLst>
                              <p:par>
                                <p:cTn id="13" presetID="49" presetClass="entr" presetSubtype="0" decel="100000" fill="hold" grpId="0" nodeType="clickEffect">
                                  <p:stCondLst>
                                    <p:cond delay="0"/>
                                  </p:stCondLst>
                                  <p:iterate type="lt">
                                    <p:tmPct val="10000"/>
                                  </p:iterate>
                                  <p:childTnLst>
                                    <p:set>
                                      <p:cBhvr>
                                        <p:cTn id="14" dur="1" fill="hold">
                                          <p:stCondLst>
                                            <p:cond delay="0"/>
                                          </p:stCondLst>
                                        </p:cTn>
                                        <p:tgtEl>
                                          <p:spTgt spid="5123">
                                            <p:txEl>
                                              <p:pRg st="0" end="0"/>
                                            </p:txEl>
                                          </p:spTgt>
                                        </p:tgtEl>
                                        <p:attrNameLst>
                                          <p:attrName>style.visibility</p:attrName>
                                        </p:attrNameLst>
                                      </p:cBhvr>
                                      <p:to>
                                        <p:strVal val="visible"/>
                                      </p:to>
                                    </p:set>
                                    <p:anim calcmode="lin" valueType="num">
                                      <p:cBhvr>
                                        <p:cTn id="15" dur="500" fill="hold"/>
                                        <p:tgtEl>
                                          <p:spTgt spid="5123">
                                            <p:txEl>
                                              <p:pRg st="0" end="0"/>
                                            </p:txEl>
                                          </p:spTgt>
                                        </p:tgtEl>
                                        <p:attrNameLst>
                                          <p:attrName>ppt_w</p:attrName>
                                        </p:attrNameLst>
                                      </p:cBhvr>
                                      <p:tavLst>
                                        <p:tav tm="0">
                                          <p:val>
                                            <p:fltVal val="0"/>
                                          </p:val>
                                        </p:tav>
                                        <p:tav tm="100000">
                                          <p:val>
                                            <p:strVal val="#ppt_w"/>
                                          </p:val>
                                        </p:tav>
                                      </p:tavLst>
                                    </p:anim>
                                    <p:anim calcmode="lin" valueType="num">
                                      <p:cBhvr>
                                        <p:cTn id="16" dur="500" fill="hold"/>
                                        <p:tgtEl>
                                          <p:spTgt spid="5123">
                                            <p:txEl>
                                              <p:pRg st="0" end="0"/>
                                            </p:txEl>
                                          </p:spTgt>
                                        </p:tgtEl>
                                        <p:attrNameLst>
                                          <p:attrName>ppt_h</p:attrName>
                                        </p:attrNameLst>
                                      </p:cBhvr>
                                      <p:tavLst>
                                        <p:tav tm="0">
                                          <p:val>
                                            <p:fltVal val="0"/>
                                          </p:val>
                                        </p:tav>
                                        <p:tav tm="100000">
                                          <p:val>
                                            <p:strVal val="#ppt_h"/>
                                          </p:val>
                                        </p:tav>
                                      </p:tavLst>
                                    </p:anim>
                                    <p:anim calcmode="lin" valueType="num">
                                      <p:cBhvr>
                                        <p:cTn id="17" dur="500" fill="hold"/>
                                        <p:tgtEl>
                                          <p:spTgt spid="5123">
                                            <p:txEl>
                                              <p:pRg st="0" end="0"/>
                                            </p:txEl>
                                          </p:spTgt>
                                        </p:tgtEl>
                                        <p:attrNameLst>
                                          <p:attrName>style.rotation</p:attrName>
                                        </p:attrNameLst>
                                      </p:cBhvr>
                                      <p:tavLst>
                                        <p:tav tm="0">
                                          <p:val>
                                            <p:fltVal val="360"/>
                                          </p:val>
                                        </p:tav>
                                        <p:tav tm="100000">
                                          <p:val>
                                            <p:fltVal val="0"/>
                                          </p:val>
                                        </p:tav>
                                      </p:tavLst>
                                    </p:anim>
                                    <p:animEffect transition="in" filter="fade">
                                      <p:cBhvr>
                                        <p:cTn id="18" dur="500"/>
                                        <p:tgtEl>
                                          <p:spTgt spid="5123">
                                            <p:txEl>
                                              <p:pRg st="0" end="0"/>
                                            </p:txEl>
                                          </p:spTgt>
                                        </p:tgtEl>
                                      </p:cBhvr>
                                    </p:animEffect>
                                  </p:childTnLst>
                                </p:cTn>
                              </p:par>
                              <p:par>
                                <p:cTn id="19" presetID="49" presetClass="entr" presetSubtype="0" decel="100000" fill="hold" grpId="0" nodeType="withEffect">
                                  <p:stCondLst>
                                    <p:cond delay="0"/>
                                  </p:stCondLst>
                                  <p:iterate type="lt">
                                    <p:tmPct val="10000"/>
                                  </p:iterate>
                                  <p:childTnLst>
                                    <p:set>
                                      <p:cBhvr>
                                        <p:cTn id="20" dur="1" fill="hold">
                                          <p:stCondLst>
                                            <p:cond delay="0"/>
                                          </p:stCondLst>
                                        </p:cTn>
                                        <p:tgtEl>
                                          <p:spTgt spid="5123">
                                            <p:txEl>
                                              <p:pRg st="1" end="1"/>
                                            </p:txEl>
                                          </p:spTgt>
                                        </p:tgtEl>
                                        <p:attrNameLst>
                                          <p:attrName>style.visibility</p:attrName>
                                        </p:attrNameLst>
                                      </p:cBhvr>
                                      <p:to>
                                        <p:strVal val="visible"/>
                                      </p:to>
                                    </p:set>
                                    <p:anim calcmode="lin" valueType="num">
                                      <p:cBhvr>
                                        <p:cTn id="21" dur="500" fill="hold"/>
                                        <p:tgtEl>
                                          <p:spTgt spid="5123">
                                            <p:txEl>
                                              <p:pRg st="1" end="1"/>
                                            </p:txEl>
                                          </p:spTgt>
                                        </p:tgtEl>
                                        <p:attrNameLst>
                                          <p:attrName>ppt_w</p:attrName>
                                        </p:attrNameLst>
                                      </p:cBhvr>
                                      <p:tavLst>
                                        <p:tav tm="0">
                                          <p:val>
                                            <p:fltVal val="0"/>
                                          </p:val>
                                        </p:tav>
                                        <p:tav tm="100000">
                                          <p:val>
                                            <p:strVal val="#ppt_w"/>
                                          </p:val>
                                        </p:tav>
                                      </p:tavLst>
                                    </p:anim>
                                    <p:anim calcmode="lin" valueType="num">
                                      <p:cBhvr>
                                        <p:cTn id="22" dur="500" fill="hold"/>
                                        <p:tgtEl>
                                          <p:spTgt spid="5123">
                                            <p:txEl>
                                              <p:pRg st="1" end="1"/>
                                            </p:txEl>
                                          </p:spTgt>
                                        </p:tgtEl>
                                        <p:attrNameLst>
                                          <p:attrName>ppt_h</p:attrName>
                                        </p:attrNameLst>
                                      </p:cBhvr>
                                      <p:tavLst>
                                        <p:tav tm="0">
                                          <p:val>
                                            <p:fltVal val="0"/>
                                          </p:val>
                                        </p:tav>
                                        <p:tav tm="100000">
                                          <p:val>
                                            <p:strVal val="#ppt_h"/>
                                          </p:val>
                                        </p:tav>
                                      </p:tavLst>
                                    </p:anim>
                                    <p:anim calcmode="lin" valueType="num">
                                      <p:cBhvr>
                                        <p:cTn id="23" dur="500" fill="hold"/>
                                        <p:tgtEl>
                                          <p:spTgt spid="5123">
                                            <p:txEl>
                                              <p:pRg st="1" end="1"/>
                                            </p:txEl>
                                          </p:spTgt>
                                        </p:tgtEl>
                                        <p:attrNameLst>
                                          <p:attrName>style.rotation</p:attrName>
                                        </p:attrNameLst>
                                      </p:cBhvr>
                                      <p:tavLst>
                                        <p:tav tm="0">
                                          <p:val>
                                            <p:fltVal val="360"/>
                                          </p:val>
                                        </p:tav>
                                        <p:tav tm="100000">
                                          <p:val>
                                            <p:fltVal val="0"/>
                                          </p:val>
                                        </p:tav>
                                      </p:tavLst>
                                    </p:anim>
                                    <p:animEffect transition="in" filter="fade">
                                      <p:cBhvr>
                                        <p:cTn id="24" dur="500"/>
                                        <p:tgtEl>
                                          <p:spTgt spid="5123">
                                            <p:txEl>
                                              <p:pRg st="1" end="1"/>
                                            </p:txEl>
                                          </p:spTgt>
                                        </p:tgtEl>
                                      </p:cBhvr>
                                    </p:animEffect>
                                  </p:childTnLst>
                                </p:cTn>
                              </p:par>
                              <p:par>
                                <p:cTn id="25" presetID="49" presetClass="entr" presetSubtype="0" decel="100000" fill="hold" grpId="0" nodeType="withEffect">
                                  <p:stCondLst>
                                    <p:cond delay="0"/>
                                  </p:stCondLst>
                                  <p:iterate type="lt">
                                    <p:tmPct val="10000"/>
                                  </p:iterate>
                                  <p:childTnLst>
                                    <p:set>
                                      <p:cBhvr>
                                        <p:cTn id="26" dur="1" fill="hold">
                                          <p:stCondLst>
                                            <p:cond delay="0"/>
                                          </p:stCondLst>
                                        </p:cTn>
                                        <p:tgtEl>
                                          <p:spTgt spid="5123">
                                            <p:txEl>
                                              <p:pRg st="2" end="2"/>
                                            </p:txEl>
                                          </p:spTgt>
                                        </p:tgtEl>
                                        <p:attrNameLst>
                                          <p:attrName>style.visibility</p:attrName>
                                        </p:attrNameLst>
                                      </p:cBhvr>
                                      <p:to>
                                        <p:strVal val="visible"/>
                                      </p:to>
                                    </p:set>
                                    <p:anim calcmode="lin" valueType="num">
                                      <p:cBhvr>
                                        <p:cTn id="27" dur="500" fill="hold"/>
                                        <p:tgtEl>
                                          <p:spTgt spid="5123">
                                            <p:txEl>
                                              <p:pRg st="2" end="2"/>
                                            </p:txEl>
                                          </p:spTgt>
                                        </p:tgtEl>
                                        <p:attrNameLst>
                                          <p:attrName>ppt_w</p:attrName>
                                        </p:attrNameLst>
                                      </p:cBhvr>
                                      <p:tavLst>
                                        <p:tav tm="0">
                                          <p:val>
                                            <p:fltVal val="0"/>
                                          </p:val>
                                        </p:tav>
                                        <p:tav tm="100000">
                                          <p:val>
                                            <p:strVal val="#ppt_w"/>
                                          </p:val>
                                        </p:tav>
                                      </p:tavLst>
                                    </p:anim>
                                    <p:anim calcmode="lin" valueType="num">
                                      <p:cBhvr>
                                        <p:cTn id="28" dur="500" fill="hold"/>
                                        <p:tgtEl>
                                          <p:spTgt spid="5123">
                                            <p:txEl>
                                              <p:pRg st="2" end="2"/>
                                            </p:txEl>
                                          </p:spTgt>
                                        </p:tgtEl>
                                        <p:attrNameLst>
                                          <p:attrName>ppt_h</p:attrName>
                                        </p:attrNameLst>
                                      </p:cBhvr>
                                      <p:tavLst>
                                        <p:tav tm="0">
                                          <p:val>
                                            <p:fltVal val="0"/>
                                          </p:val>
                                        </p:tav>
                                        <p:tav tm="100000">
                                          <p:val>
                                            <p:strVal val="#ppt_h"/>
                                          </p:val>
                                        </p:tav>
                                      </p:tavLst>
                                    </p:anim>
                                    <p:anim calcmode="lin" valueType="num">
                                      <p:cBhvr>
                                        <p:cTn id="29" dur="500" fill="hold"/>
                                        <p:tgtEl>
                                          <p:spTgt spid="5123">
                                            <p:txEl>
                                              <p:pRg st="2" end="2"/>
                                            </p:txEl>
                                          </p:spTgt>
                                        </p:tgtEl>
                                        <p:attrNameLst>
                                          <p:attrName>style.rotation</p:attrName>
                                        </p:attrNameLst>
                                      </p:cBhvr>
                                      <p:tavLst>
                                        <p:tav tm="0">
                                          <p:val>
                                            <p:fltVal val="360"/>
                                          </p:val>
                                        </p:tav>
                                        <p:tav tm="100000">
                                          <p:val>
                                            <p:fltVal val="0"/>
                                          </p:val>
                                        </p:tav>
                                      </p:tavLst>
                                    </p:anim>
                                    <p:animEffect transition="in" filter="fade">
                                      <p:cBhvr>
                                        <p:cTn id="30" dur="500"/>
                                        <p:tgtEl>
                                          <p:spTgt spid="5123">
                                            <p:txEl>
                                              <p:pRg st="2" end="2"/>
                                            </p:txEl>
                                          </p:spTgt>
                                        </p:tgtEl>
                                      </p:cBhvr>
                                    </p:animEffect>
                                  </p:childTnLst>
                                </p:cTn>
                              </p:par>
                              <p:par>
                                <p:cTn id="31" presetID="49" presetClass="entr" presetSubtype="0" decel="100000" fill="hold" grpId="0" nodeType="withEffect">
                                  <p:stCondLst>
                                    <p:cond delay="0"/>
                                  </p:stCondLst>
                                  <p:iterate type="lt">
                                    <p:tmPct val="10000"/>
                                  </p:iterate>
                                  <p:childTnLst>
                                    <p:set>
                                      <p:cBhvr>
                                        <p:cTn id="32" dur="1" fill="hold">
                                          <p:stCondLst>
                                            <p:cond delay="0"/>
                                          </p:stCondLst>
                                        </p:cTn>
                                        <p:tgtEl>
                                          <p:spTgt spid="5123">
                                            <p:txEl>
                                              <p:pRg st="3" end="3"/>
                                            </p:txEl>
                                          </p:spTgt>
                                        </p:tgtEl>
                                        <p:attrNameLst>
                                          <p:attrName>style.visibility</p:attrName>
                                        </p:attrNameLst>
                                      </p:cBhvr>
                                      <p:to>
                                        <p:strVal val="visible"/>
                                      </p:to>
                                    </p:set>
                                    <p:anim calcmode="lin" valueType="num">
                                      <p:cBhvr>
                                        <p:cTn id="33" dur="500" fill="hold"/>
                                        <p:tgtEl>
                                          <p:spTgt spid="5123">
                                            <p:txEl>
                                              <p:pRg st="3" end="3"/>
                                            </p:txEl>
                                          </p:spTgt>
                                        </p:tgtEl>
                                        <p:attrNameLst>
                                          <p:attrName>ppt_w</p:attrName>
                                        </p:attrNameLst>
                                      </p:cBhvr>
                                      <p:tavLst>
                                        <p:tav tm="0">
                                          <p:val>
                                            <p:fltVal val="0"/>
                                          </p:val>
                                        </p:tav>
                                        <p:tav tm="100000">
                                          <p:val>
                                            <p:strVal val="#ppt_w"/>
                                          </p:val>
                                        </p:tav>
                                      </p:tavLst>
                                    </p:anim>
                                    <p:anim calcmode="lin" valueType="num">
                                      <p:cBhvr>
                                        <p:cTn id="34" dur="500" fill="hold"/>
                                        <p:tgtEl>
                                          <p:spTgt spid="5123">
                                            <p:txEl>
                                              <p:pRg st="3" end="3"/>
                                            </p:txEl>
                                          </p:spTgt>
                                        </p:tgtEl>
                                        <p:attrNameLst>
                                          <p:attrName>ppt_h</p:attrName>
                                        </p:attrNameLst>
                                      </p:cBhvr>
                                      <p:tavLst>
                                        <p:tav tm="0">
                                          <p:val>
                                            <p:fltVal val="0"/>
                                          </p:val>
                                        </p:tav>
                                        <p:tav tm="100000">
                                          <p:val>
                                            <p:strVal val="#ppt_h"/>
                                          </p:val>
                                        </p:tav>
                                      </p:tavLst>
                                    </p:anim>
                                    <p:anim calcmode="lin" valueType="num">
                                      <p:cBhvr>
                                        <p:cTn id="35" dur="500" fill="hold"/>
                                        <p:tgtEl>
                                          <p:spTgt spid="5123">
                                            <p:txEl>
                                              <p:pRg st="3" end="3"/>
                                            </p:txEl>
                                          </p:spTgt>
                                        </p:tgtEl>
                                        <p:attrNameLst>
                                          <p:attrName>style.rotation</p:attrName>
                                        </p:attrNameLst>
                                      </p:cBhvr>
                                      <p:tavLst>
                                        <p:tav tm="0">
                                          <p:val>
                                            <p:fltVal val="360"/>
                                          </p:val>
                                        </p:tav>
                                        <p:tav tm="100000">
                                          <p:val>
                                            <p:fltVal val="0"/>
                                          </p:val>
                                        </p:tav>
                                      </p:tavLst>
                                    </p:anim>
                                    <p:animEffect transition="in" filter="fade">
                                      <p:cBhvr>
                                        <p:cTn id="36" dur="500"/>
                                        <p:tgtEl>
                                          <p:spTgt spid="5123">
                                            <p:txEl>
                                              <p:pRg st="3" end="3"/>
                                            </p:txEl>
                                          </p:spTgt>
                                        </p:tgtEl>
                                      </p:cBhvr>
                                    </p:animEffect>
                                  </p:childTnLst>
                                </p:cTn>
                              </p:par>
                              <p:par>
                                <p:cTn id="37" presetID="49" presetClass="entr" presetSubtype="0" decel="100000" fill="hold" grpId="0" nodeType="withEffect">
                                  <p:stCondLst>
                                    <p:cond delay="0"/>
                                  </p:stCondLst>
                                  <p:iterate type="lt">
                                    <p:tmPct val="10000"/>
                                  </p:iterate>
                                  <p:childTnLst>
                                    <p:set>
                                      <p:cBhvr>
                                        <p:cTn id="38" dur="1" fill="hold">
                                          <p:stCondLst>
                                            <p:cond delay="0"/>
                                          </p:stCondLst>
                                        </p:cTn>
                                        <p:tgtEl>
                                          <p:spTgt spid="5123">
                                            <p:txEl>
                                              <p:pRg st="4" end="4"/>
                                            </p:txEl>
                                          </p:spTgt>
                                        </p:tgtEl>
                                        <p:attrNameLst>
                                          <p:attrName>style.visibility</p:attrName>
                                        </p:attrNameLst>
                                      </p:cBhvr>
                                      <p:to>
                                        <p:strVal val="visible"/>
                                      </p:to>
                                    </p:set>
                                    <p:anim calcmode="lin" valueType="num">
                                      <p:cBhvr>
                                        <p:cTn id="39" dur="500" fill="hold"/>
                                        <p:tgtEl>
                                          <p:spTgt spid="5123">
                                            <p:txEl>
                                              <p:pRg st="4" end="4"/>
                                            </p:txEl>
                                          </p:spTgt>
                                        </p:tgtEl>
                                        <p:attrNameLst>
                                          <p:attrName>ppt_w</p:attrName>
                                        </p:attrNameLst>
                                      </p:cBhvr>
                                      <p:tavLst>
                                        <p:tav tm="0">
                                          <p:val>
                                            <p:fltVal val="0"/>
                                          </p:val>
                                        </p:tav>
                                        <p:tav tm="100000">
                                          <p:val>
                                            <p:strVal val="#ppt_w"/>
                                          </p:val>
                                        </p:tav>
                                      </p:tavLst>
                                    </p:anim>
                                    <p:anim calcmode="lin" valueType="num">
                                      <p:cBhvr>
                                        <p:cTn id="40" dur="500" fill="hold"/>
                                        <p:tgtEl>
                                          <p:spTgt spid="5123">
                                            <p:txEl>
                                              <p:pRg st="4" end="4"/>
                                            </p:txEl>
                                          </p:spTgt>
                                        </p:tgtEl>
                                        <p:attrNameLst>
                                          <p:attrName>ppt_h</p:attrName>
                                        </p:attrNameLst>
                                      </p:cBhvr>
                                      <p:tavLst>
                                        <p:tav tm="0">
                                          <p:val>
                                            <p:fltVal val="0"/>
                                          </p:val>
                                        </p:tav>
                                        <p:tav tm="100000">
                                          <p:val>
                                            <p:strVal val="#ppt_h"/>
                                          </p:val>
                                        </p:tav>
                                      </p:tavLst>
                                    </p:anim>
                                    <p:anim calcmode="lin" valueType="num">
                                      <p:cBhvr>
                                        <p:cTn id="41" dur="500" fill="hold"/>
                                        <p:tgtEl>
                                          <p:spTgt spid="5123">
                                            <p:txEl>
                                              <p:pRg st="4" end="4"/>
                                            </p:txEl>
                                          </p:spTgt>
                                        </p:tgtEl>
                                        <p:attrNameLst>
                                          <p:attrName>style.rotation</p:attrName>
                                        </p:attrNameLst>
                                      </p:cBhvr>
                                      <p:tavLst>
                                        <p:tav tm="0">
                                          <p:val>
                                            <p:fltVal val="360"/>
                                          </p:val>
                                        </p:tav>
                                        <p:tav tm="100000">
                                          <p:val>
                                            <p:fltVal val="0"/>
                                          </p:val>
                                        </p:tav>
                                      </p:tavLst>
                                    </p:anim>
                                    <p:animEffect transition="in" filter="fade">
                                      <p:cBhvr>
                                        <p:cTn id="42" dur="500"/>
                                        <p:tgtEl>
                                          <p:spTgt spid="5123">
                                            <p:txEl>
                                              <p:pRg st="4" end="4"/>
                                            </p:txEl>
                                          </p:spTgt>
                                        </p:tgtEl>
                                      </p:cBhvr>
                                    </p:animEffect>
                                  </p:childTnLst>
                                </p:cTn>
                              </p:par>
                              <p:par>
                                <p:cTn id="43" presetID="49" presetClass="entr" presetSubtype="0" decel="100000" fill="hold" grpId="0" nodeType="withEffect">
                                  <p:stCondLst>
                                    <p:cond delay="0"/>
                                  </p:stCondLst>
                                  <p:iterate type="lt">
                                    <p:tmPct val="10000"/>
                                  </p:iterate>
                                  <p:childTnLst>
                                    <p:set>
                                      <p:cBhvr>
                                        <p:cTn id="44" dur="1" fill="hold">
                                          <p:stCondLst>
                                            <p:cond delay="0"/>
                                          </p:stCondLst>
                                        </p:cTn>
                                        <p:tgtEl>
                                          <p:spTgt spid="5123">
                                            <p:txEl>
                                              <p:pRg st="5" end="5"/>
                                            </p:txEl>
                                          </p:spTgt>
                                        </p:tgtEl>
                                        <p:attrNameLst>
                                          <p:attrName>style.visibility</p:attrName>
                                        </p:attrNameLst>
                                      </p:cBhvr>
                                      <p:to>
                                        <p:strVal val="visible"/>
                                      </p:to>
                                    </p:set>
                                    <p:anim calcmode="lin" valueType="num">
                                      <p:cBhvr>
                                        <p:cTn id="45" dur="500" fill="hold"/>
                                        <p:tgtEl>
                                          <p:spTgt spid="5123">
                                            <p:txEl>
                                              <p:pRg st="5" end="5"/>
                                            </p:txEl>
                                          </p:spTgt>
                                        </p:tgtEl>
                                        <p:attrNameLst>
                                          <p:attrName>ppt_w</p:attrName>
                                        </p:attrNameLst>
                                      </p:cBhvr>
                                      <p:tavLst>
                                        <p:tav tm="0">
                                          <p:val>
                                            <p:fltVal val="0"/>
                                          </p:val>
                                        </p:tav>
                                        <p:tav tm="100000">
                                          <p:val>
                                            <p:strVal val="#ppt_w"/>
                                          </p:val>
                                        </p:tav>
                                      </p:tavLst>
                                    </p:anim>
                                    <p:anim calcmode="lin" valueType="num">
                                      <p:cBhvr>
                                        <p:cTn id="46" dur="500" fill="hold"/>
                                        <p:tgtEl>
                                          <p:spTgt spid="5123">
                                            <p:txEl>
                                              <p:pRg st="5" end="5"/>
                                            </p:txEl>
                                          </p:spTgt>
                                        </p:tgtEl>
                                        <p:attrNameLst>
                                          <p:attrName>ppt_h</p:attrName>
                                        </p:attrNameLst>
                                      </p:cBhvr>
                                      <p:tavLst>
                                        <p:tav tm="0">
                                          <p:val>
                                            <p:fltVal val="0"/>
                                          </p:val>
                                        </p:tav>
                                        <p:tav tm="100000">
                                          <p:val>
                                            <p:strVal val="#ppt_h"/>
                                          </p:val>
                                        </p:tav>
                                      </p:tavLst>
                                    </p:anim>
                                    <p:anim calcmode="lin" valueType="num">
                                      <p:cBhvr>
                                        <p:cTn id="47" dur="500" fill="hold"/>
                                        <p:tgtEl>
                                          <p:spTgt spid="5123">
                                            <p:txEl>
                                              <p:pRg st="5" end="5"/>
                                            </p:txEl>
                                          </p:spTgt>
                                        </p:tgtEl>
                                        <p:attrNameLst>
                                          <p:attrName>style.rotation</p:attrName>
                                        </p:attrNameLst>
                                      </p:cBhvr>
                                      <p:tavLst>
                                        <p:tav tm="0">
                                          <p:val>
                                            <p:fltVal val="360"/>
                                          </p:val>
                                        </p:tav>
                                        <p:tav tm="100000">
                                          <p:val>
                                            <p:fltVal val="0"/>
                                          </p:val>
                                        </p:tav>
                                      </p:tavLst>
                                    </p:anim>
                                    <p:animEffect transition="in" filter="fade">
                                      <p:cBhvr>
                                        <p:cTn id="48" dur="500"/>
                                        <p:tgtEl>
                                          <p:spTgt spid="512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2" grpId="0"/>
      <p:bldP spid="512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r>
              <a:rPr lang="en-US" sz="3600" b="1" i="1"/>
              <a:t>Directory Information</a:t>
            </a:r>
            <a:r>
              <a:rPr lang="en-US" sz="3600"/>
              <a:t> is:</a:t>
            </a:r>
          </a:p>
        </p:txBody>
      </p:sp>
      <p:sp>
        <p:nvSpPr>
          <p:cNvPr id="6147" name="Rectangle 3"/>
          <p:cNvSpPr>
            <a:spLocks noGrp="1" noChangeArrowheads="1"/>
          </p:cNvSpPr>
          <p:nvPr>
            <p:ph type="body" idx="1"/>
          </p:nvPr>
        </p:nvSpPr>
        <p:spPr/>
        <p:txBody>
          <a:bodyPr/>
          <a:lstStyle/>
          <a:p>
            <a:pPr marL="609600" indent="-609600"/>
            <a:r>
              <a:rPr lang="en-US" sz="3600"/>
              <a:t>information contained in the education record of a student that would not generally be considered harmful or an invasion of privacy if disclosed.</a:t>
            </a:r>
            <a:br>
              <a:rPr lang="en-US" sz="3600"/>
            </a:br>
            <a:endParaRPr lang="en-US" sz="36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sz="3200"/>
              <a:t>Directory information may include:</a:t>
            </a:r>
          </a:p>
        </p:txBody>
      </p:sp>
      <p:sp>
        <p:nvSpPr>
          <p:cNvPr id="7171" name="Rectangle 3"/>
          <p:cNvSpPr>
            <a:spLocks noGrp="1" noChangeArrowheads="1"/>
          </p:cNvSpPr>
          <p:nvPr>
            <p:ph type="body" idx="1"/>
          </p:nvPr>
        </p:nvSpPr>
        <p:spPr/>
        <p:txBody>
          <a:bodyPr/>
          <a:lstStyle/>
          <a:p>
            <a:pPr lvl="1">
              <a:lnSpc>
                <a:spcPct val="90000"/>
              </a:lnSpc>
            </a:pPr>
            <a:r>
              <a:rPr lang="en-US" sz="2400"/>
              <a:t>Student’s name</a:t>
            </a:r>
          </a:p>
          <a:p>
            <a:pPr lvl="1">
              <a:lnSpc>
                <a:spcPct val="90000"/>
              </a:lnSpc>
            </a:pPr>
            <a:r>
              <a:rPr lang="en-US" sz="2400"/>
              <a:t>Major field of study</a:t>
            </a:r>
          </a:p>
          <a:p>
            <a:pPr lvl="1">
              <a:lnSpc>
                <a:spcPct val="90000"/>
              </a:lnSpc>
            </a:pPr>
            <a:r>
              <a:rPr lang="en-US" sz="2400"/>
              <a:t>Participation in officially recognized activities and sports</a:t>
            </a:r>
          </a:p>
          <a:p>
            <a:pPr lvl="1">
              <a:lnSpc>
                <a:spcPct val="90000"/>
              </a:lnSpc>
            </a:pPr>
            <a:r>
              <a:rPr lang="en-US" sz="2400"/>
              <a:t>Weight and height of members of athletic teams</a:t>
            </a:r>
          </a:p>
          <a:p>
            <a:pPr lvl="1">
              <a:lnSpc>
                <a:spcPct val="90000"/>
              </a:lnSpc>
            </a:pPr>
            <a:r>
              <a:rPr lang="en-US" sz="2400"/>
              <a:t>Dates of attendance</a:t>
            </a:r>
          </a:p>
          <a:p>
            <a:pPr lvl="1">
              <a:lnSpc>
                <a:spcPct val="90000"/>
              </a:lnSpc>
            </a:pPr>
            <a:r>
              <a:rPr lang="en-US" sz="2400"/>
              <a:t>Degrees and awards received</a:t>
            </a:r>
          </a:p>
          <a:p>
            <a:pPr lvl="1">
              <a:lnSpc>
                <a:spcPct val="90000"/>
              </a:lnSpc>
            </a:pPr>
            <a:r>
              <a:rPr lang="en-US" sz="2400"/>
              <a:t>The most recent previous school attended</a:t>
            </a:r>
          </a:p>
          <a:p>
            <a:pPr lvl="1">
              <a:lnSpc>
                <a:spcPct val="90000"/>
              </a:lnSpc>
            </a:pPr>
            <a:r>
              <a:rPr lang="en-US" sz="2400"/>
              <a:t>Photographs – A media release must always be signed before any photos are taken</a:t>
            </a:r>
            <a:r>
              <a:rPr lang="en-US" sz="2400" b="1" i="1"/>
              <a:t> </a:t>
            </a:r>
            <a:r>
              <a:rPr lang="en-US" sz="2400"/>
              <a:t>students.</a:t>
            </a:r>
          </a:p>
          <a:p>
            <a:pPr>
              <a:lnSpc>
                <a:spcPct val="90000"/>
              </a:lnSpc>
            </a:pPr>
            <a:endParaRPr lang="en-US" sz="2800"/>
          </a:p>
          <a:p>
            <a:pPr>
              <a:lnSpc>
                <a:spcPct val="90000"/>
              </a:lnSpc>
            </a:pPr>
            <a:endParaRPr lang="en-US" sz="2800"/>
          </a:p>
        </p:txBody>
      </p:sp>
    </p:spTree>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5" presetClass="entr" presetSubtype="0" fill="hold" grpId="0" nodeType="withEffect">
                                  <p:stCondLst>
                                    <p:cond delay="0"/>
                                  </p:stCondLst>
                                  <p:iterate type="lt">
                                    <p:tmPct val="10000"/>
                                  </p:iterate>
                                  <p:childTnLst>
                                    <p:set>
                                      <p:cBhvr>
                                        <p:cTn id="6" dur="1" fill="hold">
                                          <p:stCondLst>
                                            <p:cond delay="0"/>
                                          </p:stCondLst>
                                        </p:cTn>
                                        <p:tgtEl>
                                          <p:spTgt spid="7170"/>
                                        </p:tgtEl>
                                        <p:attrNameLst>
                                          <p:attrName>style.visibility</p:attrName>
                                        </p:attrNameLst>
                                      </p:cBhvr>
                                      <p:to>
                                        <p:strVal val="visible"/>
                                      </p:to>
                                    </p:set>
                                    <p:animEffect transition="in" filter="fade">
                                      <p:cBhvr>
                                        <p:cTn id="7" dur="600">
                                          <p:stCondLst>
                                            <p:cond delay="0"/>
                                          </p:stCondLst>
                                        </p:cTn>
                                        <p:tgtEl>
                                          <p:spTgt spid="7170"/>
                                        </p:tgtEl>
                                      </p:cBhvr>
                                    </p:animEffect>
                                    <p:anim calcmode="lin" valueType="num">
                                      <p:cBhvr>
                                        <p:cTn id="8" dur="600" fill="hold">
                                          <p:stCondLst>
                                            <p:cond delay="0"/>
                                          </p:stCondLst>
                                        </p:cTn>
                                        <p:tgtEl>
                                          <p:spTgt spid="7170"/>
                                        </p:tgtEl>
                                        <p:attrNameLst>
                                          <p:attrName>style.rotation</p:attrName>
                                        </p:attrNameLst>
                                      </p:cBhvr>
                                      <p:tavLst>
                                        <p:tav tm="0">
                                          <p:val>
                                            <p:fltVal val="720"/>
                                          </p:val>
                                        </p:tav>
                                        <p:tav tm="100000">
                                          <p:val>
                                            <p:fltVal val="0"/>
                                          </p:val>
                                        </p:tav>
                                      </p:tavLst>
                                    </p:anim>
                                    <p:anim calcmode="lin" valueType="num">
                                      <p:cBhvr>
                                        <p:cTn id="9" dur="600" fill="hold">
                                          <p:stCondLst>
                                            <p:cond delay="0"/>
                                          </p:stCondLst>
                                        </p:cTn>
                                        <p:tgtEl>
                                          <p:spTgt spid="7170"/>
                                        </p:tgtEl>
                                        <p:attrNameLst>
                                          <p:attrName>ppt_h</p:attrName>
                                        </p:attrNameLst>
                                      </p:cBhvr>
                                      <p:tavLst>
                                        <p:tav tm="0">
                                          <p:val>
                                            <p:fltVal val="0"/>
                                          </p:val>
                                        </p:tav>
                                        <p:tav tm="100000">
                                          <p:val>
                                            <p:strVal val="#ppt_h"/>
                                          </p:val>
                                        </p:tav>
                                      </p:tavLst>
                                    </p:anim>
                                    <p:anim calcmode="lin" valueType="num">
                                      <p:cBhvr>
                                        <p:cTn id="10" dur="600" fill="hold">
                                          <p:stCondLst>
                                            <p:cond delay="0"/>
                                          </p:stCondLst>
                                        </p:cTn>
                                        <p:tgtEl>
                                          <p:spTgt spid="7170"/>
                                        </p:tgtEl>
                                        <p:attrNameLst>
                                          <p:attrName>ppt_w</p:attrName>
                                        </p:attrNameLst>
                                      </p:cBhvr>
                                      <p:tavLst>
                                        <p:tav tm="0">
                                          <p:val>
                                            <p:fltVal val="0"/>
                                          </p:val>
                                        </p:tav>
                                        <p:tav tm="100000">
                                          <p:val>
                                            <p:strVal val="#ppt_w"/>
                                          </p:val>
                                        </p:tav>
                                      </p:tavLst>
                                    </p:anim>
                                  </p:childTnLst>
                                </p:cTn>
                              </p:par>
                            </p:childTnLst>
                          </p:cTn>
                        </p:par>
                      </p:childTnLst>
                    </p:cTn>
                  </p:par>
                  <p:par>
                    <p:cTn id="11" fill="hold">
                      <p:stCondLst>
                        <p:cond delay="indefinite"/>
                      </p:stCondLst>
                      <p:childTnLst>
                        <p:par>
                          <p:cTn id="12" fill="hold">
                            <p:stCondLst>
                              <p:cond delay="0"/>
                            </p:stCondLst>
                            <p:childTnLst>
                              <p:par>
                                <p:cTn id="13" presetID="12" presetClass="entr" presetSubtype="4" fill="hold" grpId="0" nodeType="clickEffect">
                                  <p:stCondLst>
                                    <p:cond delay="0"/>
                                  </p:stCondLst>
                                  <p:childTnLst>
                                    <p:set>
                                      <p:cBhvr>
                                        <p:cTn id="14" dur="1" fill="hold">
                                          <p:stCondLst>
                                            <p:cond delay="0"/>
                                          </p:stCondLst>
                                        </p:cTn>
                                        <p:tgtEl>
                                          <p:spTgt spid="7171">
                                            <p:txEl>
                                              <p:pRg st="0" end="0"/>
                                            </p:txEl>
                                          </p:spTgt>
                                        </p:tgtEl>
                                        <p:attrNameLst>
                                          <p:attrName>style.visibility</p:attrName>
                                        </p:attrNameLst>
                                      </p:cBhvr>
                                      <p:to>
                                        <p:strVal val="visible"/>
                                      </p:to>
                                    </p:set>
                                    <p:animEffect transition="in" filter="slide(fromBottom)">
                                      <p:cBhvr>
                                        <p:cTn id="15" dur="500">
                                          <p:stCondLst>
                                            <p:cond delay="0"/>
                                          </p:stCondLst>
                                        </p:cTn>
                                        <p:tgtEl>
                                          <p:spTgt spid="7171">
                                            <p:txEl>
                                              <p:pRg st="0" end="0"/>
                                            </p:txEl>
                                          </p:spTgt>
                                        </p:tgtEl>
                                      </p:cBhvr>
                                    </p:animEffect>
                                  </p:childTnLst>
                                </p:cTn>
                              </p:par>
                              <p:par>
                                <p:cTn id="16" presetID="12" presetClass="entr" presetSubtype="4" fill="hold" grpId="0" nodeType="withEffect">
                                  <p:stCondLst>
                                    <p:cond delay="0"/>
                                  </p:stCondLst>
                                  <p:childTnLst>
                                    <p:set>
                                      <p:cBhvr>
                                        <p:cTn id="17" dur="1" fill="hold">
                                          <p:stCondLst>
                                            <p:cond delay="0"/>
                                          </p:stCondLst>
                                        </p:cTn>
                                        <p:tgtEl>
                                          <p:spTgt spid="7171">
                                            <p:txEl>
                                              <p:pRg st="1" end="1"/>
                                            </p:txEl>
                                          </p:spTgt>
                                        </p:tgtEl>
                                        <p:attrNameLst>
                                          <p:attrName>style.visibility</p:attrName>
                                        </p:attrNameLst>
                                      </p:cBhvr>
                                      <p:to>
                                        <p:strVal val="visible"/>
                                      </p:to>
                                    </p:set>
                                    <p:animEffect transition="in" filter="slide(fromBottom)">
                                      <p:cBhvr>
                                        <p:cTn id="18" dur="500">
                                          <p:stCondLst>
                                            <p:cond delay="0"/>
                                          </p:stCondLst>
                                        </p:cTn>
                                        <p:tgtEl>
                                          <p:spTgt spid="7171">
                                            <p:txEl>
                                              <p:pRg st="1" end="1"/>
                                            </p:txEl>
                                          </p:spTgt>
                                        </p:tgtEl>
                                      </p:cBhvr>
                                    </p:animEffect>
                                  </p:childTnLst>
                                </p:cTn>
                              </p:par>
                              <p:par>
                                <p:cTn id="19" presetID="12" presetClass="entr" presetSubtype="4" fill="hold" grpId="0" nodeType="withEffect">
                                  <p:stCondLst>
                                    <p:cond delay="0"/>
                                  </p:stCondLst>
                                  <p:childTnLst>
                                    <p:set>
                                      <p:cBhvr>
                                        <p:cTn id="20" dur="1" fill="hold">
                                          <p:stCondLst>
                                            <p:cond delay="0"/>
                                          </p:stCondLst>
                                        </p:cTn>
                                        <p:tgtEl>
                                          <p:spTgt spid="7171">
                                            <p:txEl>
                                              <p:pRg st="2" end="2"/>
                                            </p:txEl>
                                          </p:spTgt>
                                        </p:tgtEl>
                                        <p:attrNameLst>
                                          <p:attrName>style.visibility</p:attrName>
                                        </p:attrNameLst>
                                      </p:cBhvr>
                                      <p:to>
                                        <p:strVal val="visible"/>
                                      </p:to>
                                    </p:set>
                                    <p:animEffect transition="in" filter="slide(fromBottom)">
                                      <p:cBhvr>
                                        <p:cTn id="21" dur="500">
                                          <p:stCondLst>
                                            <p:cond delay="0"/>
                                          </p:stCondLst>
                                        </p:cTn>
                                        <p:tgtEl>
                                          <p:spTgt spid="7171">
                                            <p:txEl>
                                              <p:pRg st="2" end="2"/>
                                            </p:txEl>
                                          </p:spTgt>
                                        </p:tgtEl>
                                      </p:cBhvr>
                                    </p:animEffect>
                                  </p:childTnLst>
                                </p:cTn>
                              </p:par>
                              <p:par>
                                <p:cTn id="22" presetID="12" presetClass="entr" presetSubtype="4" fill="hold" grpId="0" nodeType="withEffect">
                                  <p:stCondLst>
                                    <p:cond delay="0"/>
                                  </p:stCondLst>
                                  <p:childTnLst>
                                    <p:set>
                                      <p:cBhvr>
                                        <p:cTn id="23" dur="1" fill="hold">
                                          <p:stCondLst>
                                            <p:cond delay="0"/>
                                          </p:stCondLst>
                                        </p:cTn>
                                        <p:tgtEl>
                                          <p:spTgt spid="7171">
                                            <p:txEl>
                                              <p:pRg st="3" end="3"/>
                                            </p:txEl>
                                          </p:spTgt>
                                        </p:tgtEl>
                                        <p:attrNameLst>
                                          <p:attrName>style.visibility</p:attrName>
                                        </p:attrNameLst>
                                      </p:cBhvr>
                                      <p:to>
                                        <p:strVal val="visible"/>
                                      </p:to>
                                    </p:set>
                                    <p:animEffect transition="in" filter="slide(fromBottom)">
                                      <p:cBhvr>
                                        <p:cTn id="24" dur="500">
                                          <p:stCondLst>
                                            <p:cond delay="0"/>
                                          </p:stCondLst>
                                        </p:cTn>
                                        <p:tgtEl>
                                          <p:spTgt spid="7171">
                                            <p:txEl>
                                              <p:pRg st="3" end="3"/>
                                            </p:txEl>
                                          </p:spTgt>
                                        </p:tgtEl>
                                      </p:cBhvr>
                                    </p:animEffect>
                                  </p:childTnLst>
                                </p:cTn>
                              </p:par>
                              <p:par>
                                <p:cTn id="25" presetID="12" presetClass="entr" presetSubtype="4" fill="hold" grpId="0" nodeType="withEffect">
                                  <p:stCondLst>
                                    <p:cond delay="0"/>
                                  </p:stCondLst>
                                  <p:childTnLst>
                                    <p:set>
                                      <p:cBhvr>
                                        <p:cTn id="26" dur="1" fill="hold">
                                          <p:stCondLst>
                                            <p:cond delay="0"/>
                                          </p:stCondLst>
                                        </p:cTn>
                                        <p:tgtEl>
                                          <p:spTgt spid="7171">
                                            <p:txEl>
                                              <p:pRg st="4" end="4"/>
                                            </p:txEl>
                                          </p:spTgt>
                                        </p:tgtEl>
                                        <p:attrNameLst>
                                          <p:attrName>style.visibility</p:attrName>
                                        </p:attrNameLst>
                                      </p:cBhvr>
                                      <p:to>
                                        <p:strVal val="visible"/>
                                      </p:to>
                                    </p:set>
                                    <p:animEffect transition="in" filter="slide(fromBottom)">
                                      <p:cBhvr>
                                        <p:cTn id="27" dur="500">
                                          <p:stCondLst>
                                            <p:cond delay="0"/>
                                          </p:stCondLst>
                                        </p:cTn>
                                        <p:tgtEl>
                                          <p:spTgt spid="7171">
                                            <p:txEl>
                                              <p:pRg st="4" end="4"/>
                                            </p:txEl>
                                          </p:spTgt>
                                        </p:tgtEl>
                                      </p:cBhvr>
                                    </p:animEffect>
                                  </p:childTnLst>
                                </p:cTn>
                              </p:par>
                              <p:par>
                                <p:cTn id="28" presetID="12" presetClass="entr" presetSubtype="4" fill="hold" grpId="0" nodeType="withEffect">
                                  <p:stCondLst>
                                    <p:cond delay="0"/>
                                  </p:stCondLst>
                                  <p:childTnLst>
                                    <p:set>
                                      <p:cBhvr>
                                        <p:cTn id="29" dur="1" fill="hold">
                                          <p:stCondLst>
                                            <p:cond delay="0"/>
                                          </p:stCondLst>
                                        </p:cTn>
                                        <p:tgtEl>
                                          <p:spTgt spid="7171">
                                            <p:txEl>
                                              <p:pRg st="5" end="5"/>
                                            </p:txEl>
                                          </p:spTgt>
                                        </p:tgtEl>
                                        <p:attrNameLst>
                                          <p:attrName>style.visibility</p:attrName>
                                        </p:attrNameLst>
                                      </p:cBhvr>
                                      <p:to>
                                        <p:strVal val="visible"/>
                                      </p:to>
                                    </p:set>
                                    <p:animEffect transition="in" filter="slide(fromBottom)">
                                      <p:cBhvr>
                                        <p:cTn id="30" dur="500">
                                          <p:stCondLst>
                                            <p:cond delay="0"/>
                                          </p:stCondLst>
                                        </p:cTn>
                                        <p:tgtEl>
                                          <p:spTgt spid="7171">
                                            <p:txEl>
                                              <p:pRg st="5" end="5"/>
                                            </p:txEl>
                                          </p:spTgt>
                                        </p:tgtEl>
                                      </p:cBhvr>
                                    </p:animEffect>
                                  </p:childTnLst>
                                </p:cTn>
                              </p:par>
                              <p:par>
                                <p:cTn id="31" presetID="12" presetClass="entr" presetSubtype="4" fill="hold" grpId="0" nodeType="withEffect">
                                  <p:stCondLst>
                                    <p:cond delay="0"/>
                                  </p:stCondLst>
                                  <p:childTnLst>
                                    <p:set>
                                      <p:cBhvr>
                                        <p:cTn id="32" dur="1" fill="hold">
                                          <p:stCondLst>
                                            <p:cond delay="0"/>
                                          </p:stCondLst>
                                        </p:cTn>
                                        <p:tgtEl>
                                          <p:spTgt spid="7171">
                                            <p:txEl>
                                              <p:pRg st="6" end="6"/>
                                            </p:txEl>
                                          </p:spTgt>
                                        </p:tgtEl>
                                        <p:attrNameLst>
                                          <p:attrName>style.visibility</p:attrName>
                                        </p:attrNameLst>
                                      </p:cBhvr>
                                      <p:to>
                                        <p:strVal val="visible"/>
                                      </p:to>
                                    </p:set>
                                    <p:animEffect transition="in" filter="slide(fromBottom)">
                                      <p:cBhvr>
                                        <p:cTn id="33" dur="500">
                                          <p:stCondLst>
                                            <p:cond delay="0"/>
                                          </p:stCondLst>
                                        </p:cTn>
                                        <p:tgtEl>
                                          <p:spTgt spid="7171">
                                            <p:txEl>
                                              <p:pRg st="6" end="6"/>
                                            </p:txEl>
                                          </p:spTgt>
                                        </p:tgtEl>
                                      </p:cBhvr>
                                    </p:animEffect>
                                  </p:childTnLst>
                                </p:cTn>
                              </p:par>
                              <p:par>
                                <p:cTn id="34" presetID="12" presetClass="entr" presetSubtype="4" fill="hold" grpId="0" nodeType="withEffect">
                                  <p:stCondLst>
                                    <p:cond delay="0"/>
                                  </p:stCondLst>
                                  <p:childTnLst>
                                    <p:set>
                                      <p:cBhvr>
                                        <p:cTn id="35" dur="1" fill="hold">
                                          <p:stCondLst>
                                            <p:cond delay="0"/>
                                          </p:stCondLst>
                                        </p:cTn>
                                        <p:tgtEl>
                                          <p:spTgt spid="7171">
                                            <p:txEl>
                                              <p:pRg st="7" end="7"/>
                                            </p:txEl>
                                          </p:spTgt>
                                        </p:tgtEl>
                                        <p:attrNameLst>
                                          <p:attrName>style.visibility</p:attrName>
                                        </p:attrNameLst>
                                      </p:cBhvr>
                                      <p:to>
                                        <p:strVal val="visible"/>
                                      </p:to>
                                    </p:set>
                                    <p:animEffect transition="in" filter="slide(fromBottom)">
                                      <p:cBhvr>
                                        <p:cTn id="36" dur="500">
                                          <p:stCondLst>
                                            <p:cond delay="0"/>
                                          </p:stCondLst>
                                        </p:cTn>
                                        <p:tgtEl>
                                          <p:spTgt spid="7171">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0" grpId="0"/>
      <p:bldP spid="7171"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r>
              <a:rPr lang="en-US" b="1" i="1"/>
              <a:t>Parent</a:t>
            </a:r>
            <a:r>
              <a:rPr lang="en-US"/>
              <a:t> is defined as:</a:t>
            </a:r>
          </a:p>
        </p:txBody>
      </p:sp>
      <p:sp>
        <p:nvSpPr>
          <p:cNvPr id="8195" name="Rectangle 3"/>
          <p:cNvSpPr>
            <a:spLocks noGrp="1" noChangeArrowheads="1"/>
          </p:cNvSpPr>
          <p:nvPr>
            <p:ph type="body" idx="1"/>
          </p:nvPr>
        </p:nvSpPr>
        <p:spPr/>
        <p:txBody>
          <a:bodyPr/>
          <a:lstStyle/>
          <a:p>
            <a:pPr marL="609600" indent="-609600"/>
            <a:r>
              <a:rPr lang="en-US"/>
              <a:t>a parent of a student and includes a natural parent, a guardian, or an individual acting as a parent/guardian in the absence of a parent/guardian (must have documentation why the District considers them to be acting as the parent).</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b="1" i="1"/>
              <a:t>Disclosure</a:t>
            </a:r>
            <a:r>
              <a:rPr lang="en-US"/>
              <a:t> means</a:t>
            </a:r>
          </a:p>
        </p:txBody>
      </p:sp>
      <p:sp>
        <p:nvSpPr>
          <p:cNvPr id="9219" name="Rectangle 3"/>
          <p:cNvSpPr>
            <a:spLocks noGrp="1" noChangeArrowheads="1"/>
          </p:cNvSpPr>
          <p:nvPr>
            <p:ph type="body" idx="1"/>
          </p:nvPr>
        </p:nvSpPr>
        <p:spPr/>
        <p:txBody>
          <a:bodyPr/>
          <a:lstStyle/>
          <a:p>
            <a:r>
              <a:rPr lang="en-US"/>
              <a:t>to permit access to or the release, transfer or other communication of educational records, or the personally identifiable information contained in those records, to any party, by any means, including oral, written, or electronic means.</a:t>
            </a:r>
          </a:p>
          <a:p>
            <a:endParaRPr lang="en-US"/>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r>
              <a:rPr lang="en-US" sz="3200"/>
              <a:t>When Consent isn’t required:</a:t>
            </a:r>
          </a:p>
        </p:txBody>
      </p:sp>
      <p:sp>
        <p:nvSpPr>
          <p:cNvPr id="10243" name="Rectangle 3"/>
          <p:cNvSpPr>
            <a:spLocks noGrp="1" noChangeArrowheads="1"/>
          </p:cNvSpPr>
          <p:nvPr>
            <p:ph type="body" idx="1"/>
          </p:nvPr>
        </p:nvSpPr>
        <p:spPr/>
        <p:txBody>
          <a:bodyPr/>
          <a:lstStyle/>
          <a:p>
            <a:r>
              <a:rPr lang="en-US" dirty="0"/>
              <a:t>Refer to Board Policy and Regulation </a:t>
            </a:r>
            <a:r>
              <a:rPr lang="en-US" dirty="0" smtClean="0"/>
              <a:t>5141  </a:t>
            </a:r>
            <a:r>
              <a:rPr lang="en-US" dirty="0"/>
              <a:t>for specific times when consent isn’t required to release educational records.</a:t>
            </a:r>
          </a:p>
          <a:p>
            <a:pPr>
              <a:buFontTx/>
              <a:buNone/>
            </a:pPr>
            <a:endParaRPr lang="en-US" dirty="0"/>
          </a:p>
          <a:p>
            <a:r>
              <a:rPr lang="en-US" sz="2400" dirty="0"/>
              <a:t>Some examples include IEP team members, staff informed of acts of </a:t>
            </a:r>
            <a:r>
              <a:rPr lang="en-US" sz="2400" dirty="0" smtClean="0"/>
              <a:t>violence, </a:t>
            </a:r>
            <a:r>
              <a:rPr lang="en-US" sz="2400" dirty="0"/>
              <a:t>state and federal agencies, law enforcement, Juvenile </a:t>
            </a:r>
            <a:r>
              <a:rPr lang="en-US" sz="2400" dirty="0" smtClean="0"/>
              <a:t>Court </a:t>
            </a:r>
            <a:r>
              <a:rPr lang="en-US" sz="2400" dirty="0"/>
              <a:t>when mandated.</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sz="3200"/>
              <a:t>Inspection and Review:</a:t>
            </a:r>
          </a:p>
        </p:txBody>
      </p:sp>
      <p:sp>
        <p:nvSpPr>
          <p:cNvPr id="11267" name="Rectangle 3"/>
          <p:cNvSpPr>
            <a:spLocks noGrp="1" noChangeArrowheads="1"/>
          </p:cNvSpPr>
          <p:nvPr>
            <p:ph type="body" idx="1"/>
          </p:nvPr>
        </p:nvSpPr>
        <p:spPr/>
        <p:txBody>
          <a:bodyPr/>
          <a:lstStyle/>
          <a:p>
            <a:pPr marL="609600" indent="-609600">
              <a:buFontTx/>
              <a:buNone/>
            </a:pPr>
            <a:r>
              <a:rPr lang="en-US"/>
              <a:t>     Parents/guardians and eligible students are permitted to inspect and review the educational records of a student.</a:t>
            </a:r>
          </a:p>
          <a:p>
            <a:pPr marL="609600" indent="-609600"/>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cean">
  <a:themeElements>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fontScheme name="Ocean">
      <a:majorFont>
        <a:latin typeface="Tahoma"/>
        <a:ea typeface=""/>
        <a:cs typeface=""/>
      </a:majorFont>
      <a:minorFont>
        <a:latin typeface="Tahom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charset="0"/>
          </a:defRPr>
        </a:defPPr>
      </a:lstStyle>
    </a:lnDef>
  </a:objectDefaults>
  <a:extraClrSchemeLst>
    <a:extraClrScheme>
      <a:clrScheme name="Ocean 1">
        <a:dk1>
          <a:srgbClr val="010199"/>
        </a:dk1>
        <a:lt1>
          <a:srgbClr val="FFFFFF"/>
        </a:lt1>
        <a:dk2>
          <a:srgbClr val="000099"/>
        </a:dk2>
        <a:lt2>
          <a:srgbClr val="FFFFFF"/>
        </a:lt2>
        <a:accent1>
          <a:srgbClr val="33CCCC"/>
        </a:accent1>
        <a:accent2>
          <a:srgbClr val="00C600"/>
        </a:accent2>
        <a:accent3>
          <a:srgbClr val="AAAACA"/>
        </a:accent3>
        <a:accent4>
          <a:srgbClr val="DADADA"/>
        </a:accent4>
        <a:accent5>
          <a:srgbClr val="ADE2E2"/>
        </a:accent5>
        <a:accent6>
          <a:srgbClr val="00B300"/>
        </a:accent6>
        <a:hlink>
          <a:srgbClr val="FFCC00"/>
        </a:hlink>
        <a:folHlink>
          <a:srgbClr val="6699FF"/>
        </a:folHlink>
      </a:clrScheme>
      <a:clrMap bg1="dk2" tx1="lt1" bg2="dk1" tx2="lt2" accent1="accent1" accent2="accent2" accent3="accent3" accent4="accent4" accent5="accent5" accent6="accent6" hlink="hlink" folHlink="folHlink"/>
    </a:extraClrScheme>
    <a:extraClrScheme>
      <a:clrScheme name="Ocean 2">
        <a:dk1>
          <a:srgbClr val="000066"/>
        </a:dk1>
        <a:lt1>
          <a:srgbClr val="FFFFFF"/>
        </a:lt1>
        <a:dk2>
          <a:srgbClr val="5D93FF"/>
        </a:dk2>
        <a:lt2>
          <a:srgbClr val="FFFFFF"/>
        </a:lt2>
        <a:accent1>
          <a:srgbClr val="6666FF"/>
        </a:accent1>
        <a:accent2>
          <a:srgbClr val="9999FF"/>
        </a:accent2>
        <a:accent3>
          <a:srgbClr val="B6C8FF"/>
        </a:accent3>
        <a:accent4>
          <a:srgbClr val="DADADA"/>
        </a:accent4>
        <a:accent5>
          <a:srgbClr val="B8B8FF"/>
        </a:accent5>
        <a:accent6>
          <a:srgbClr val="8A8AE7"/>
        </a:accent6>
        <a:hlink>
          <a:srgbClr val="FF3300"/>
        </a:hlink>
        <a:folHlink>
          <a:srgbClr val="FF9900"/>
        </a:folHlink>
      </a:clrScheme>
      <a:clrMap bg1="dk2" tx1="lt1" bg2="dk1" tx2="lt2" accent1="accent1" accent2="accent2" accent3="accent3" accent4="accent4" accent5="accent5" accent6="accent6" hlink="hlink" folHlink="folHlink"/>
    </a:extraClrScheme>
    <a:extraClrScheme>
      <a:clrScheme name="Ocean 3">
        <a:dk1>
          <a:srgbClr val="000000"/>
        </a:dk1>
        <a:lt1>
          <a:srgbClr val="FFFFFF"/>
        </a:lt1>
        <a:dk2>
          <a:srgbClr val="572E88"/>
        </a:dk2>
        <a:lt2>
          <a:srgbClr val="FFFFFF"/>
        </a:lt2>
        <a:accent1>
          <a:srgbClr val="FF6600"/>
        </a:accent1>
        <a:accent2>
          <a:srgbClr val="FFCC00"/>
        </a:accent2>
        <a:accent3>
          <a:srgbClr val="B4ADC3"/>
        </a:accent3>
        <a:accent4>
          <a:srgbClr val="DADADA"/>
        </a:accent4>
        <a:accent5>
          <a:srgbClr val="FFB8AA"/>
        </a:accent5>
        <a:accent6>
          <a:srgbClr val="E7B900"/>
        </a:accent6>
        <a:hlink>
          <a:srgbClr val="33CCCC"/>
        </a:hlink>
        <a:folHlink>
          <a:srgbClr val="36CC64"/>
        </a:folHlink>
      </a:clrScheme>
      <a:clrMap bg1="dk2" tx1="lt1" bg2="dk1" tx2="lt2" accent1="accent1" accent2="accent2" accent3="accent3" accent4="accent4" accent5="accent5" accent6="accent6" hlink="hlink" folHlink="folHlink"/>
    </a:extraClrScheme>
    <a:extraClrScheme>
      <a:clrScheme name="Ocean 4">
        <a:dk1>
          <a:srgbClr val="003366"/>
        </a:dk1>
        <a:lt1>
          <a:srgbClr val="FFFFFF"/>
        </a:lt1>
        <a:dk2>
          <a:srgbClr val="666699"/>
        </a:dk2>
        <a:lt2>
          <a:srgbClr val="FFFFFF"/>
        </a:lt2>
        <a:accent1>
          <a:srgbClr val="9966FF"/>
        </a:accent1>
        <a:accent2>
          <a:srgbClr val="00CC66"/>
        </a:accent2>
        <a:accent3>
          <a:srgbClr val="B8B8CA"/>
        </a:accent3>
        <a:accent4>
          <a:srgbClr val="DADADA"/>
        </a:accent4>
        <a:accent5>
          <a:srgbClr val="CAB8FF"/>
        </a:accent5>
        <a:accent6>
          <a:srgbClr val="00B95C"/>
        </a:accent6>
        <a:hlink>
          <a:srgbClr val="65C8FF"/>
        </a:hlink>
        <a:folHlink>
          <a:srgbClr val="FFCC99"/>
        </a:folHlink>
      </a:clrScheme>
      <a:clrMap bg1="dk2" tx1="lt1" bg2="dk1" tx2="lt2" accent1="accent1" accent2="accent2" accent3="accent3" accent4="accent4" accent5="accent5" accent6="accent6" hlink="hlink" folHlink="folHlink"/>
    </a:extraClrScheme>
    <a:extraClrScheme>
      <a:clrScheme name="Ocean 5">
        <a:dk1>
          <a:srgbClr val="000000"/>
        </a:dk1>
        <a:lt1>
          <a:srgbClr val="FFFFFF"/>
        </a:lt1>
        <a:dk2>
          <a:srgbClr val="336600"/>
        </a:dk2>
        <a:lt2>
          <a:srgbClr val="FFFFFF"/>
        </a:lt2>
        <a:accent1>
          <a:srgbClr val="B7C533"/>
        </a:accent1>
        <a:accent2>
          <a:srgbClr val="CCCCFF"/>
        </a:accent2>
        <a:accent3>
          <a:srgbClr val="ADB8AA"/>
        </a:accent3>
        <a:accent4>
          <a:srgbClr val="DADADA"/>
        </a:accent4>
        <a:accent5>
          <a:srgbClr val="D8DFAD"/>
        </a:accent5>
        <a:accent6>
          <a:srgbClr val="B9B9E7"/>
        </a:accent6>
        <a:hlink>
          <a:srgbClr val="FFFFCC"/>
        </a:hlink>
        <a:folHlink>
          <a:srgbClr val="FF9900"/>
        </a:folHlink>
      </a:clrScheme>
      <a:clrMap bg1="dk2" tx1="lt1" bg2="dk1" tx2="lt2" accent1="accent1" accent2="accent2" accent3="accent3" accent4="accent4" accent5="accent5" accent6="accent6" hlink="hlink" folHlink="folHlink"/>
    </a:extraClrScheme>
    <a:extraClrScheme>
      <a:clrScheme name="Ocean 6">
        <a:dk1>
          <a:srgbClr val="000000"/>
        </a:dk1>
        <a:lt1>
          <a:srgbClr val="FFFFFF"/>
        </a:lt1>
        <a:dk2>
          <a:srgbClr val="006B80"/>
        </a:dk2>
        <a:lt2>
          <a:srgbClr val="C1CB75"/>
        </a:lt2>
        <a:accent1>
          <a:srgbClr val="6F8406"/>
        </a:accent1>
        <a:accent2>
          <a:srgbClr val="D9E288"/>
        </a:accent2>
        <a:accent3>
          <a:srgbClr val="AABAC0"/>
        </a:accent3>
        <a:accent4>
          <a:srgbClr val="DADADA"/>
        </a:accent4>
        <a:accent5>
          <a:srgbClr val="BBC2AA"/>
        </a:accent5>
        <a:accent6>
          <a:srgbClr val="C4CD7B"/>
        </a:accent6>
        <a:hlink>
          <a:srgbClr val="00CC00"/>
        </a:hlink>
        <a:folHlink>
          <a:srgbClr val="C0FF73"/>
        </a:folHlink>
      </a:clrScheme>
      <a:clrMap bg1="dk2" tx1="lt1" bg2="dk1" tx2="lt2" accent1="accent1" accent2="accent2" accent3="accent3" accent4="accent4" accent5="accent5" accent6="accent6" hlink="hlink" folHlink="folHlink"/>
    </a:extraClrScheme>
    <a:extraClrScheme>
      <a:clrScheme name="Ocean 7">
        <a:dk1>
          <a:srgbClr val="5F5F5F"/>
        </a:dk1>
        <a:lt1>
          <a:srgbClr val="FFFFFF"/>
        </a:lt1>
        <a:dk2>
          <a:srgbClr val="FF6600"/>
        </a:dk2>
        <a:lt2>
          <a:srgbClr val="FFFFFF"/>
        </a:lt2>
        <a:accent1>
          <a:srgbClr val="CC6600"/>
        </a:accent1>
        <a:accent2>
          <a:srgbClr val="FF6600"/>
        </a:accent2>
        <a:accent3>
          <a:srgbClr val="FFB8AA"/>
        </a:accent3>
        <a:accent4>
          <a:srgbClr val="DADADA"/>
        </a:accent4>
        <a:accent5>
          <a:srgbClr val="E2B8AA"/>
        </a:accent5>
        <a:accent6>
          <a:srgbClr val="E75C00"/>
        </a:accent6>
        <a:hlink>
          <a:srgbClr val="FFFF99"/>
        </a:hlink>
        <a:folHlink>
          <a:srgbClr val="FFCC99"/>
        </a:folHlink>
      </a:clrScheme>
      <a:clrMap bg1="dk2" tx1="lt1" bg2="dk1" tx2="lt2" accent1="accent1" accent2="accent2" accent3="accent3" accent4="accent4" accent5="accent5" accent6="accent6" hlink="hlink" folHlink="folHlink"/>
    </a:extraClrScheme>
    <a:extraClrScheme>
      <a:clrScheme name="Ocean 8">
        <a:dk1>
          <a:srgbClr val="000000"/>
        </a:dk1>
        <a:lt1>
          <a:srgbClr val="FFFFFF"/>
        </a:lt1>
        <a:dk2>
          <a:srgbClr val="FFBA2F"/>
        </a:dk2>
        <a:lt2>
          <a:srgbClr val="A50021"/>
        </a:lt2>
        <a:accent1>
          <a:srgbClr val="FF6600"/>
        </a:accent1>
        <a:accent2>
          <a:srgbClr val="CC6600"/>
        </a:accent2>
        <a:accent3>
          <a:srgbClr val="FFD9AD"/>
        </a:accent3>
        <a:accent4>
          <a:srgbClr val="DADADA"/>
        </a:accent4>
        <a:accent5>
          <a:srgbClr val="FFB8AA"/>
        </a:accent5>
        <a:accent6>
          <a:srgbClr val="B95C00"/>
        </a:accent6>
        <a:hlink>
          <a:srgbClr val="663300"/>
        </a:hlink>
        <a:folHlink>
          <a:srgbClr val="CC990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Ocean</Template>
  <TotalTime>5</TotalTime>
  <Words>825</Words>
  <Application>Microsoft Office PowerPoint</Application>
  <PresentationFormat>On-screen Show (4:3)</PresentationFormat>
  <Paragraphs>70</Paragraphs>
  <Slides>18</Slides>
  <Notes>1</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Ocean</vt:lpstr>
      <vt:lpstr>Family Educational Rights and Privacy Act (FERPA)</vt:lpstr>
      <vt:lpstr>Notice of Rights includes:</vt:lpstr>
      <vt:lpstr>Personally Identifiable Information includes the following: </vt:lpstr>
      <vt:lpstr>Directory Information is:</vt:lpstr>
      <vt:lpstr>Directory information may include:</vt:lpstr>
      <vt:lpstr>Parent is defined as:</vt:lpstr>
      <vt:lpstr>Disclosure means</vt:lpstr>
      <vt:lpstr>When Consent isn’t required:</vt:lpstr>
      <vt:lpstr>Inspection and Review:</vt:lpstr>
      <vt:lpstr>Allowing Access … When ?</vt:lpstr>
      <vt:lpstr>Explanation and Interpretation:</vt:lpstr>
      <vt:lpstr>If you have any questions concerning FERPA:</vt:lpstr>
      <vt:lpstr>Reminders:</vt:lpstr>
      <vt:lpstr>Reminders continued:</vt:lpstr>
      <vt:lpstr>CAUTION…</vt:lpstr>
      <vt:lpstr>Phrases to Use When People Put You on the Spot…..</vt:lpstr>
      <vt:lpstr>Stop and Think before Talking…</vt:lpstr>
      <vt:lpstr>Congratulations!  </vt:lpstr>
    </vt:vector>
  </TitlesOfParts>
  <Company>Reeds Spring School District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Family Educational Rights and Privacy Act (FERPA)</dc:title>
  <dc:creator>akrause</dc:creator>
  <cp:lastModifiedBy>bkaiser</cp:lastModifiedBy>
  <cp:revision>4</cp:revision>
  <dcterms:created xsi:type="dcterms:W3CDTF">2007-08-17T19:05:30Z</dcterms:created>
  <dcterms:modified xsi:type="dcterms:W3CDTF">2010-08-05T14:55:35Z</dcterms:modified>
</cp:coreProperties>
</file>