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2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8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0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0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8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2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6B13-BC8D-6640-AE69-533FA68CCC19}" type="datetimeFigureOut">
              <a:rPr lang="en-US" smtClean="0"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B23A-2DDC-5046-87D8-91F732FE5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agle-med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3" y="1870945"/>
            <a:ext cx="6336713" cy="28198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7339" y="570150"/>
            <a:ext cx="9045189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ET Release Qualifications  (Gym, Café, or Library)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At the end of the release period (2 weeks) you must have: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1.  All A, B, and C’s</a:t>
            </a:r>
            <a:r>
              <a:rPr lang="en-US" sz="3200" b="1" dirty="0"/>
              <a:t> </a:t>
            </a:r>
            <a:r>
              <a:rPr lang="en-US" sz="3200" b="1" dirty="0" smtClean="0"/>
              <a:t>in the 2 week time frame.</a:t>
            </a:r>
          </a:p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2.  Only miss 5 class periods or less in the 2 week time frame.</a:t>
            </a:r>
            <a:r>
              <a:rPr lang="en-US" dirty="0"/>
              <a:t> </a:t>
            </a:r>
            <a:r>
              <a:rPr lang="en-US" sz="2800" b="1" dirty="0" smtClean="0"/>
              <a:t>(This includes Eagle Time)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553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44" y="2205374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86106"/>
            <a:ext cx="936704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When 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 ends, you will have 3 min. to get to your ET class.</a:t>
            </a:r>
          </a:p>
          <a:p>
            <a:endParaRPr lang="en-US" sz="2000" b="1" dirty="0"/>
          </a:p>
          <a:p>
            <a:r>
              <a:rPr lang="en-US" sz="2000" b="1" dirty="0" smtClean="0"/>
              <a:t>The ET teacher will take attendance and stamp any student</a:t>
            </a:r>
          </a:p>
          <a:p>
            <a:r>
              <a:rPr lang="en-US" sz="2000" b="1" dirty="0"/>
              <a:t>w</a:t>
            </a:r>
            <a:r>
              <a:rPr lang="en-US" sz="2000" b="1" dirty="0" smtClean="0"/>
              <a:t>ho is allowed to leave the class.</a:t>
            </a:r>
          </a:p>
          <a:p>
            <a:endParaRPr lang="en-US" sz="2000" b="1" dirty="0"/>
          </a:p>
          <a:p>
            <a:r>
              <a:rPr lang="en-US" sz="2000" b="1" dirty="0" smtClean="0"/>
              <a:t>You will have 3 min. to get to your release </a:t>
            </a:r>
            <a:r>
              <a:rPr lang="en-US" sz="2000" b="1" dirty="0" smtClean="0"/>
              <a:t>area</a:t>
            </a:r>
            <a:r>
              <a:rPr lang="en-US" sz="2000" b="1" dirty="0"/>
              <a:t> </a:t>
            </a:r>
            <a:r>
              <a:rPr lang="en-US" sz="2000" b="1" dirty="0" smtClean="0"/>
              <a:t>or another teacher’s classroom.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If you are traveling to a release area, you must have the appropriate stamp or you will</a:t>
            </a:r>
          </a:p>
          <a:p>
            <a:r>
              <a:rPr lang="en-US" sz="2000" b="1" dirty="0"/>
              <a:t>b</a:t>
            </a:r>
            <a:r>
              <a:rPr lang="en-US" sz="2000" b="1" dirty="0" smtClean="0"/>
              <a:t>e sent back to class or the principal’s office.</a:t>
            </a:r>
          </a:p>
          <a:p>
            <a:endParaRPr lang="en-US" sz="2000" b="1" dirty="0"/>
          </a:p>
          <a:p>
            <a:r>
              <a:rPr lang="en-US" sz="2000" b="1" dirty="0" smtClean="0"/>
              <a:t>If you are traveling to another teacher’s class, you need a pass from that teacher or </a:t>
            </a:r>
          </a:p>
          <a:p>
            <a:r>
              <a:rPr lang="en-US" sz="2000" b="1" dirty="0"/>
              <a:t>y</a:t>
            </a:r>
            <a:r>
              <a:rPr lang="en-US" sz="2000" b="1" dirty="0" smtClean="0"/>
              <a:t>ou will be sent back to class or to the principal’s office.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If you earn release and a teacher writes you a pass to come to their class, you are</a:t>
            </a:r>
          </a:p>
          <a:p>
            <a:r>
              <a:rPr lang="en-US" sz="2000" b="1" dirty="0"/>
              <a:t>r</a:t>
            </a:r>
            <a:r>
              <a:rPr lang="en-US" sz="2000" b="1" dirty="0" smtClean="0"/>
              <a:t>equired to go to their class instead of the release area.  </a:t>
            </a:r>
          </a:p>
        </p:txBody>
      </p:sp>
      <p:pic>
        <p:nvPicPr>
          <p:cNvPr id="7" name="Picture 6" descr="eagle-med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3" y="1870945"/>
            <a:ext cx="6336713" cy="28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4217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0183" y="609025"/>
            <a:ext cx="83583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If you have 1 D or more at the end of the release period, you will stay in your ET class for the next 2 weeks.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If you miss 6 class periods or more during the 2 week time period, you will stay in your ET class for the next 2 weeks.  Eagle Time attendance is included.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***School Activities do not count against you</a:t>
            </a:r>
            <a:endParaRPr lang="en-US" sz="2800" b="1" dirty="0"/>
          </a:p>
        </p:txBody>
      </p:sp>
      <p:pic>
        <p:nvPicPr>
          <p:cNvPr id="3" name="Picture 2" descr="eagle-med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3" y="1870945"/>
            <a:ext cx="6336713" cy="28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9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1147" y="570150"/>
            <a:ext cx="5598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Eagle Time Classroom Expectations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8762" y="1477208"/>
            <a:ext cx="47756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No Talking</a:t>
            </a:r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 startAt="2"/>
            </a:pPr>
            <a:r>
              <a:rPr lang="en-US" sz="2800" b="1" dirty="0" smtClean="0"/>
              <a:t>Work on homework or study</a:t>
            </a:r>
          </a:p>
          <a:p>
            <a:pPr marL="342900" indent="-34290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 startAt="3"/>
            </a:pPr>
            <a:r>
              <a:rPr lang="en-US" sz="2800" b="1" dirty="0" smtClean="0"/>
              <a:t>Read</a:t>
            </a:r>
          </a:p>
          <a:p>
            <a:pPr marL="342900" indent="-342900">
              <a:buAutoNum type="arabicPeriod" startAt="3"/>
            </a:pPr>
            <a:endParaRPr lang="en-US" sz="2800" b="1" dirty="0"/>
          </a:p>
          <a:p>
            <a:pPr marL="342900" indent="-342900">
              <a:buAutoNum type="arabicPeriod" startAt="4"/>
            </a:pPr>
            <a:r>
              <a:rPr lang="en-US" sz="2800" b="1" dirty="0" smtClean="0"/>
              <a:t>No Drink of Food </a:t>
            </a:r>
          </a:p>
          <a:p>
            <a:pPr marL="342900" indent="-342900">
              <a:buAutoNum type="arabicPeriod" startAt="4"/>
            </a:pPr>
            <a:endParaRPr lang="en-US" sz="2800" b="1" dirty="0"/>
          </a:p>
          <a:p>
            <a:r>
              <a:rPr lang="en-US" sz="2800" b="1" dirty="0" smtClean="0"/>
              <a:t>5. No restroom or drink break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8348" y="6051367"/>
            <a:ext cx="588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**Head phone use at teacher discretion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1654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16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</TotalTime>
  <Words>212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     </vt:lpstr>
      <vt:lpstr>PowerPoint Presentation</vt:lpstr>
      <vt:lpstr>PowerPoint Presentation</vt:lpstr>
      <vt:lpstr>PowerPoint Presentation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KRISTOPHER GARRETT</dc:creator>
  <cp:lastModifiedBy>KRISTOPHER GARRETT</cp:lastModifiedBy>
  <cp:revision>13</cp:revision>
  <dcterms:created xsi:type="dcterms:W3CDTF">2012-08-01T05:24:15Z</dcterms:created>
  <dcterms:modified xsi:type="dcterms:W3CDTF">2012-08-08T17:57:13Z</dcterms:modified>
</cp:coreProperties>
</file>